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0"/>
  </p:notesMasterIdLst>
  <p:sldIdLst>
    <p:sldId id="346" r:id="rId2"/>
    <p:sldId id="347" r:id="rId3"/>
    <p:sldId id="348" r:id="rId4"/>
    <p:sldId id="349" r:id="rId5"/>
    <p:sldId id="355" r:id="rId6"/>
    <p:sldId id="356" r:id="rId7"/>
    <p:sldId id="357" r:id="rId8"/>
    <p:sldId id="358"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4141"/>
    <a:srgbClr val="13CFFF"/>
    <a:srgbClr val="0999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82"/>
    <p:restoredTop sz="83266" autoAdjust="0"/>
  </p:normalViewPr>
  <p:slideViewPr>
    <p:cSldViewPr snapToGrid="0">
      <p:cViewPr varScale="1">
        <p:scale>
          <a:sx n="55" d="100"/>
          <a:sy n="55" d="100"/>
        </p:scale>
        <p:origin x="1724" y="48"/>
      </p:cViewPr>
      <p:guideLst/>
    </p:cSldViewPr>
  </p:slideViewPr>
  <p:notesTextViewPr>
    <p:cViewPr>
      <p:scale>
        <a:sx n="1" d="1"/>
        <a:sy n="1" d="1"/>
      </p:scale>
      <p:origin x="0" y="-12"/>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lier, Molly" userId="1c2b7ee1-34c8-4cd3-98c9-fcf05bb5c15f" providerId="ADAL" clId="{B67CE649-AAF8-441C-82CC-3C3210CABC2B}"/>
    <pc:docChg chg="modSld">
      <pc:chgData name="Carlier, Molly" userId="1c2b7ee1-34c8-4cd3-98c9-fcf05bb5c15f" providerId="ADAL" clId="{B67CE649-AAF8-441C-82CC-3C3210CABC2B}" dt="2023-08-22T14:49:29.572" v="5" actId="20577"/>
      <pc:docMkLst>
        <pc:docMk/>
      </pc:docMkLst>
      <pc:sldChg chg="modSp mod">
        <pc:chgData name="Carlier, Molly" userId="1c2b7ee1-34c8-4cd3-98c9-fcf05bb5c15f" providerId="ADAL" clId="{B67CE649-AAF8-441C-82CC-3C3210CABC2B}" dt="2023-08-22T14:49:07.129" v="2" actId="20577"/>
        <pc:sldMkLst>
          <pc:docMk/>
          <pc:sldMk cId="3780206254" sldId="346"/>
        </pc:sldMkLst>
        <pc:spChg chg="mod">
          <ac:chgData name="Carlier, Molly" userId="1c2b7ee1-34c8-4cd3-98c9-fcf05bb5c15f" providerId="ADAL" clId="{B67CE649-AAF8-441C-82CC-3C3210CABC2B}" dt="2023-08-22T14:49:07.129" v="2" actId="20577"/>
          <ac:spMkLst>
            <pc:docMk/>
            <pc:sldMk cId="3780206254" sldId="346"/>
            <ac:spMk id="17" creationId="{7374D50C-BCD5-4BA2-B566-78ACA0DC076D}"/>
          </ac:spMkLst>
        </pc:spChg>
      </pc:sldChg>
      <pc:sldChg chg="modNotesTx">
        <pc:chgData name="Carlier, Molly" userId="1c2b7ee1-34c8-4cd3-98c9-fcf05bb5c15f" providerId="ADAL" clId="{B67CE649-AAF8-441C-82CC-3C3210CABC2B}" dt="2023-08-22T14:49:29.572" v="5" actId="20577"/>
        <pc:sldMkLst>
          <pc:docMk/>
          <pc:sldMk cId="3468460273" sldId="348"/>
        </pc:sldMkLst>
      </pc:sldChg>
    </pc:docChg>
  </pc:docChgLst>
  <pc:docChgLst>
    <pc:chgData name="Carlier, Molly" userId="1c2b7ee1-34c8-4cd3-98c9-fcf05bb5c15f" providerId="ADAL" clId="{398CA105-34B0-4B42-BB9C-15A1719859D8}"/>
    <pc:docChg chg="custSel addSld delSld modSld modMainMaster modNotesMaster">
      <pc:chgData name="Carlier, Molly" userId="1c2b7ee1-34c8-4cd3-98c9-fcf05bb5c15f" providerId="ADAL" clId="{398CA105-34B0-4B42-BB9C-15A1719859D8}" dt="2023-03-27T19:41:53.230" v="1446" actId="2710"/>
      <pc:docMkLst>
        <pc:docMk/>
      </pc:docMkLst>
      <pc:sldChg chg="del">
        <pc:chgData name="Carlier, Molly" userId="1c2b7ee1-34c8-4cd3-98c9-fcf05bb5c15f" providerId="ADAL" clId="{398CA105-34B0-4B42-BB9C-15A1719859D8}" dt="2023-03-27T19:07:03.819" v="13" actId="47"/>
        <pc:sldMkLst>
          <pc:docMk/>
          <pc:sldMk cId="61091477" sldId="258"/>
        </pc:sldMkLst>
      </pc:sldChg>
      <pc:sldChg chg="addSp delSp modSp mod">
        <pc:chgData name="Carlier, Molly" userId="1c2b7ee1-34c8-4cd3-98c9-fcf05bb5c15f" providerId="ADAL" clId="{398CA105-34B0-4B42-BB9C-15A1719859D8}" dt="2023-03-27T19:11:39.124" v="288" actId="1076"/>
        <pc:sldMkLst>
          <pc:docMk/>
          <pc:sldMk cId="3780206254" sldId="346"/>
        </pc:sldMkLst>
        <pc:spChg chg="add mod">
          <ac:chgData name="Carlier, Molly" userId="1c2b7ee1-34c8-4cd3-98c9-fcf05bb5c15f" providerId="ADAL" clId="{398CA105-34B0-4B42-BB9C-15A1719859D8}" dt="2023-03-27T19:11:39.124" v="288" actId="1076"/>
          <ac:spMkLst>
            <pc:docMk/>
            <pc:sldMk cId="3780206254" sldId="346"/>
            <ac:spMk id="4" creationId="{2159C7DA-6B1C-4D4D-B6B7-5DA8972FB2A1}"/>
          </ac:spMkLst>
        </pc:spChg>
        <pc:spChg chg="mod topLvl">
          <ac:chgData name="Carlier, Molly" userId="1c2b7ee1-34c8-4cd3-98c9-fcf05bb5c15f" providerId="ADAL" clId="{398CA105-34B0-4B42-BB9C-15A1719859D8}" dt="2023-03-27T19:09:39.007" v="189" actId="1076"/>
          <ac:spMkLst>
            <pc:docMk/>
            <pc:sldMk cId="3780206254" sldId="346"/>
            <ac:spMk id="5" creationId="{B8201920-DE46-479A-81F9-CAD2D36841E6}"/>
          </ac:spMkLst>
        </pc:spChg>
        <pc:spChg chg="del">
          <ac:chgData name="Carlier, Molly" userId="1c2b7ee1-34c8-4cd3-98c9-fcf05bb5c15f" providerId="ADAL" clId="{398CA105-34B0-4B42-BB9C-15A1719859D8}" dt="2023-03-27T19:08:40.073" v="180" actId="478"/>
          <ac:spMkLst>
            <pc:docMk/>
            <pc:sldMk cId="3780206254" sldId="346"/>
            <ac:spMk id="15" creationId="{19A92869-92DC-4CE9-A299-44478C6B3CA5}"/>
          </ac:spMkLst>
        </pc:spChg>
        <pc:spChg chg="mod">
          <ac:chgData name="Carlier, Molly" userId="1c2b7ee1-34c8-4cd3-98c9-fcf05bb5c15f" providerId="ADAL" clId="{398CA105-34B0-4B42-BB9C-15A1719859D8}" dt="2023-03-27T19:10:38.182" v="262" actId="113"/>
          <ac:spMkLst>
            <pc:docMk/>
            <pc:sldMk cId="3780206254" sldId="346"/>
            <ac:spMk id="17" creationId="{7374D50C-BCD5-4BA2-B566-78ACA0DC076D}"/>
          </ac:spMkLst>
        </pc:spChg>
        <pc:spChg chg="mod">
          <ac:chgData name="Carlier, Molly" userId="1c2b7ee1-34c8-4cd3-98c9-fcf05bb5c15f" providerId="ADAL" clId="{398CA105-34B0-4B42-BB9C-15A1719859D8}" dt="2023-03-27T19:09:27.736" v="188"/>
          <ac:spMkLst>
            <pc:docMk/>
            <pc:sldMk cId="3780206254" sldId="346"/>
            <ac:spMk id="19" creationId="{E328C5CB-8BC9-4B67-A5E9-1DF5E230B269}"/>
          </ac:spMkLst>
        </pc:spChg>
        <pc:grpChg chg="del">
          <ac:chgData name="Carlier, Molly" userId="1c2b7ee1-34c8-4cd3-98c9-fcf05bb5c15f" providerId="ADAL" clId="{398CA105-34B0-4B42-BB9C-15A1719859D8}" dt="2023-03-27T19:06:54.852" v="2" actId="478"/>
          <ac:grpSpMkLst>
            <pc:docMk/>
            <pc:sldMk cId="3780206254" sldId="346"/>
            <ac:grpSpMk id="10" creationId="{48E437DB-1393-4AC8-BDEA-14C569ED67B8}"/>
          </ac:grpSpMkLst>
        </pc:grpChg>
        <pc:picChg chg="add del mod">
          <ac:chgData name="Carlier, Molly" userId="1c2b7ee1-34c8-4cd3-98c9-fcf05bb5c15f" providerId="ADAL" clId="{398CA105-34B0-4B42-BB9C-15A1719859D8}" dt="2023-03-27T19:07:30.097" v="25" actId="478"/>
          <ac:picMkLst>
            <pc:docMk/>
            <pc:sldMk cId="3780206254" sldId="346"/>
            <ac:picMk id="2" creationId="{84AA8B0E-A3F3-DDF3-5ACF-6F5DE23022E0}"/>
          </ac:picMkLst>
        </pc:picChg>
        <pc:picChg chg="add mod">
          <ac:chgData name="Carlier, Molly" userId="1c2b7ee1-34c8-4cd3-98c9-fcf05bb5c15f" providerId="ADAL" clId="{398CA105-34B0-4B42-BB9C-15A1719859D8}" dt="2023-03-27T19:09:48.556" v="191" actId="14100"/>
          <ac:picMkLst>
            <pc:docMk/>
            <pc:sldMk cId="3780206254" sldId="346"/>
            <ac:picMk id="3" creationId="{FF202676-52BC-4B83-2C4B-3837D7E44EAD}"/>
          </ac:picMkLst>
        </pc:picChg>
        <pc:picChg chg="del">
          <ac:chgData name="Carlier, Molly" userId="1c2b7ee1-34c8-4cd3-98c9-fcf05bb5c15f" providerId="ADAL" clId="{398CA105-34B0-4B42-BB9C-15A1719859D8}" dt="2023-03-27T19:06:48.583" v="0" actId="478"/>
          <ac:picMkLst>
            <pc:docMk/>
            <pc:sldMk cId="3780206254" sldId="346"/>
            <ac:picMk id="6" creationId="{7A24A577-AF3D-7545-9276-4930A072023E}"/>
          </ac:picMkLst>
        </pc:picChg>
        <pc:picChg chg="del">
          <ac:chgData name="Carlier, Molly" userId="1c2b7ee1-34c8-4cd3-98c9-fcf05bb5c15f" providerId="ADAL" clId="{398CA105-34B0-4B42-BB9C-15A1719859D8}" dt="2023-03-27T19:06:51.715" v="1" actId="478"/>
          <ac:picMkLst>
            <pc:docMk/>
            <pc:sldMk cId="3780206254" sldId="346"/>
            <ac:picMk id="7" creationId="{F1E6DD34-A49E-4D49-8523-FBC089D1C374}"/>
          </ac:picMkLst>
        </pc:picChg>
        <pc:picChg chg="del topLvl">
          <ac:chgData name="Carlier, Molly" userId="1c2b7ee1-34c8-4cd3-98c9-fcf05bb5c15f" providerId="ADAL" clId="{398CA105-34B0-4B42-BB9C-15A1719859D8}" dt="2023-03-27T19:06:54.852" v="2" actId="478"/>
          <ac:picMkLst>
            <pc:docMk/>
            <pc:sldMk cId="3780206254" sldId="346"/>
            <ac:picMk id="9" creationId="{24BCA685-1BD7-449F-8450-04CA4A226D43}"/>
          </ac:picMkLst>
        </pc:picChg>
      </pc:sldChg>
      <pc:sldChg chg="del">
        <pc:chgData name="Carlier, Molly" userId="1c2b7ee1-34c8-4cd3-98c9-fcf05bb5c15f" providerId="ADAL" clId="{398CA105-34B0-4B42-BB9C-15A1719859D8}" dt="2023-03-27T19:07:07.471" v="20" actId="47"/>
        <pc:sldMkLst>
          <pc:docMk/>
          <pc:sldMk cId="465122421" sldId="347"/>
        </pc:sldMkLst>
      </pc:sldChg>
      <pc:sldChg chg="new del">
        <pc:chgData name="Carlier, Molly" userId="1c2b7ee1-34c8-4cd3-98c9-fcf05bb5c15f" providerId="ADAL" clId="{398CA105-34B0-4B42-BB9C-15A1719859D8}" dt="2023-03-27T19:11:49.405" v="290" actId="47"/>
        <pc:sldMkLst>
          <pc:docMk/>
          <pc:sldMk cId="3913983569" sldId="347"/>
        </pc:sldMkLst>
      </pc:sldChg>
      <pc:sldChg chg="addSp delSp modSp add mod modNotesTx">
        <pc:chgData name="Carlier, Molly" userId="1c2b7ee1-34c8-4cd3-98c9-fcf05bb5c15f" providerId="ADAL" clId="{398CA105-34B0-4B42-BB9C-15A1719859D8}" dt="2023-03-27T19:34:12.038" v="1393" actId="20577"/>
        <pc:sldMkLst>
          <pc:docMk/>
          <pc:sldMk cId="4150246816" sldId="347"/>
        </pc:sldMkLst>
        <pc:spChg chg="mod">
          <ac:chgData name="Carlier, Molly" userId="1c2b7ee1-34c8-4cd3-98c9-fcf05bb5c15f" providerId="ADAL" clId="{398CA105-34B0-4B42-BB9C-15A1719859D8}" dt="2023-03-27T19:34:12.038" v="1393" actId="20577"/>
          <ac:spMkLst>
            <pc:docMk/>
            <pc:sldMk cId="4150246816" sldId="347"/>
            <ac:spMk id="4" creationId="{2159C7DA-6B1C-4D4D-B6B7-5DA8972FB2A1}"/>
          </ac:spMkLst>
        </pc:spChg>
        <pc:spChg chg="del">
          <ac:chgData name="Carlier, Molly" userId="1c2b7ee1-34c8-4cd3-98c9-fcf05bb5c15f" providerId="ADAL" clId="{398CA105-34B0-4B42-BB9C-15A1719859D8}" dt="2023-03-27T19:12:04.168" v="307" actId="478"/>
          <ac:spMkLst>
            <pc:docMk/>
            <pc:sldMk cId="4150246816" sldId="347"/>
            <ac:spMk id="17" creationId="{7374D50C-BCD5-4BA2-B566-78ACA0DC076D}"/>
          </ac:spMkLst>
        </pc:spChg>
        <pc:picChg chg="add mod">
          <ac:chgData name="Carlier, Molly" userId="1c2b7ee1-34c8-4cd3-98c9-fcf05bb5c15f" providerId="ADAL" clId="{398CA105-34B0-4B42-BB9C-15A1719859D8}" dt="2023-03-27T19:12:14.207" v="309" actId="1076"/>
          <ac:picMkLst>
            <pc:docMk/>
            <pc:sldMk cId="4150246816" sldId="347"/>
            <ac:picMk id="2" creationId="{67C2F959-0500-6361-3AB5-9D5932DC3D0F}"/>
          </ac:picMkLst>
        </pc:picChg>
        <pc:picChg chg="add del mod">
          <ac:chgData name="Carlier, Molly" userId="1c2b7ee1-34c8-4cd3-98c9-fcf05bb5c15f" providerId="ADAL" clId="{398CA105-34B0-4B42-BB9C-15A1719859D8}" dt="2023-03-27T19:12:19.964" v="311"/>
          <ac:picMkLst>
            <pc:docMk/>
            <pc:sldMk cId="4150246816" sldId="347"/>
            <ac:picMk id="6" creationId="{C1713D1D-A2BD-8436-6A8A-BD4C100D6671}"/>
          </ac:picMkLst>
        </pc:picChg>
      </pc:sldChg>
      <pc:sldChg chg="addSp delSp modSp add mod modAnim modNotesTx">
        <pc:chgData name="Carlier, Molly" userId="1c2b7ee1-34c8-4cd3-98c9-fcf05bb5c15f" providerId="ADAL" clId="{398CA105-34B0-4B42-BB9C-15A1719859D8}" dt="2023-03-27T19:31:06.884" v="1384"/>
        <pc:sldMkLst>
          <pc:docMk/>
          <pc:sldMk cId="3468460273" sldId="348"/>
        </pc:sldMkLst>
        <pc:spChg chg="mod">
          <ac:chgData name="Carlier, Molly" userId="1c2b7ee1-34c8-4cd3-98c9-fcf05bb5c15f" providerId="ADAL" clId="{398CA105-34B0-4B42-BB9C-15A1719859D8}" dt="2023-03-27T19:12:34.898" v="336" actId="20577"/>
          <ac:spMkLst>
            <pc:docMk/>
            <pc:sldMk cId="3468460273" sldId="348"/>
            <ac:spMk id="4" creationId="{2159C7DA-6B1C-4D4D-B6B7-5DA8972FB2A1}"/>
          </ac:spMkLst>
        </pc:spChg>
        <pc:spChg chg="add mod">
          <ac:chgData name="Carlier, Molly" userId="1c2b7ee1-34c8-4cd3-98c9-fcf05bb5c15f" providerId="ADAL" clId="{398CA105-34B0-4B42-BB9C-15A1719859D8}" dt="2023-03-27T19:31:02.098" v="1383" actId="1076"/>
          <ac:spMkLst>
            <pc:docMk/>
            <pc:sldMk cId="3468460273" sldId="348"/>
            <ac:spMk id="7" creationId="{26944168-6B2E-F409-CF3C-5C94C549A985}"/>
          </ac:spMkLst>
        </pc:spChg>
        <pc:picChg chg="del">
          <ac:chgData name="Carlier, Molly" userId="1c2b7ee1-34c8-4cd3-98c9-fcf05bb5c15f" providerId="ADAL" clId="{398CA105-34B0-4B42-BB9C-15A1719859D8}" dt="2023-03-27T19:12:41.115" v="337" actId="478"/>
          <ac:picMkLst>
            <pc:docMk/>
            <pc:sldMk cId="3468460273" sldId="348"/>
            <ac:picMk id="2" creationId="{67C2F959-0500-6361-3AB5-9D5932DC3D0F}"/>
          </ac:picMkLst>
        </pc:picChg>
        <pc:picChg chg="add mod">
          <ac:chgData name="Carlier, Molly" userId="1c2b7ee1-34c8-4cd3-98c9-fcf05bb5c15f" providerId="ADAL" clId="{398CA105-34B0-4B42-BB9C-15A1719859D8}" dt="2023-03-27T19:30:55.201" v="1381" actId="1076"/>
          <ac:picMkLst>
            <pc:docMk/>
            <pc:sldMk cId="3468460273" sldId="348"/>
            <ac:picMk id="6" creationId="{1C937D11-2376-0B3C-3A16-F00065AE8A97}"/>
          </ac:picMkLst>
        </pc:picChg>
      </pc:sldChg>
      <pc:sldChg chg="addSp delSp modSp add mod">
        <pc:chgData name="Carlier, Molly" userId="1c2b7ee1-34c8-4cd3-98c9-fcf05bb5c15f" providerId="ADAL" clId="{398CA105-34B0-4B42-BB9C-15A1719859D8}" dt="2023-03-27T19:15:57.721" v="390" actId="1076"/>
        <pc:sldMkLst>
          <pc:docMk/>
          <pc:sldMk cId="4256901270" sldId="349"/>
        </pc:sldMkLst>
        <pc:spChg chg="mod">
          <ac:chgData name="Carlier, Molly" userId="1c2b7ee1-34c8-4cd3-98c9-fcf05bb5c15f" providerId="ADAL" clId="{398CA105-34B0-4B42-BB9C-15A1719859D8}" dt="2023-03-27T19:13:12.108" v="375" actId="1076"/>
          <ac:spMkLst>
            <pc:docMk/>
            <pc:sldMk cId="4256901270" sldId="349"/>
            <ac:spMk id="4" creationId="{2159C7DA-6B1C-4D4D-B6B7-5DA8972FB2A1}"/>
          </ac:spMkLst>
        </pc:spChg>
        <pc:spChg chg="add mod">
          <ac:chgData name="Carlier, Molly" userId="1c2b7ee1-34c8-4cd3-98c9-fcf05bb5c15f" providerId="ADAL" clId="{398CA105-34B0-4B42-BB9C-15A1719859D8}" dt="2023-03-27T19:14:06.305" v="383" actId="20577"/>
          <ac:spMkLst>
            <pc:docMk/>
            <pc:sldMk cId="4256901270" sldId="349"/>
            <ac:spMk id="7" creationId="{F3EA069F-0911-FBCB-3FE4-3E4B3B84D3F2}"/>
          </ac:spMkLst>
        </pc:spChg>
        <pc:picChg chg="del">
          <ac:chgData name="Carlier, Molly" userId="1c2b7ee1-34c8-4cd3-98c9-fcf05bb5c15f" providerId="ADAL" clId="{398CA105-34B0-4B42-BB9C-15A1719859D8}" dt="2023-03-27T19:13:20.361" v="376" actId="478"/>
          <ac:picMkLst>
            <pc:docMk/>
            <pc:sldMk cId="4256901270" sldId="349"/>
            <ac:picMk id="6" creationId="{1C937D11-2376-0B3C-3A16-F00065AE8A97}"/>
          </ac:picMkLst>
        </pc:picChg>
        <pc:picChg chg="add mod">
          <ac:chgData name="Carlier, Molly" userId="1c2b7ee1-34c8-4cd3-98c9-fcf05bb5c15f" providerId="ADAL" clId="{398CA105-34B0-4B42-BB9C-15A1719859D8}" dt="2023-03-27T19:15:57.721" v="390" actId="1076"/>
          <ac:picMkLst>
            <pc:docMk/>
            <pc:sldMk cId="4256901270" sldId="349"/>
            <ac:picMk id="1026" creationId="{872E7D0B-BE04-4721-F2EA-37C2B950B371}"/>
          </ac:picMkLst>
        </pc:picChg>
      </pc:sldChg>
      <pc:sldChg chg="del">
        <pc:chgData name="Carlier, Molly" userId="1c2b7ee1-34c8-4cd3-98c9-fcf05bb5c15f" providerId="ADAL" clId="{398CA105-34B0-4B42-BB9C-15A1719859D8}" dt="2023-03-27T19:07:04.023" v="14" actId="47"/>
        <pc:sldMkLst>
          <pc:docMk/>
          <pc:sldMk cId="2417888248" sldId="353"/>
        </pc:sldMkLst>
      </pc:sldChg>
      <pc:sldChg chg="del">
        <pc:chgData name="Carlier, Molly" userId="1c2b7ee1-34c8-4cd3-98c9-fcf05bb5c15f" providerId="ADAL" clId="{398CA105-34B0-4B42-BB9C-15A1719859D8}" dt="2023-03-27T19:07:05.173" v="18" actId="47"/>
        <pc:sldMkLst>
          <pc:docMk/>
          <pc:sldMk cId="166285090" sldId="354"/>
        </pc:sldMkLst>
      </pc:sldChg>
      <pc:sldChg chg="addSp delSp modSp add mod">
        <pc:chgData name="Carlier, Molly" userId="1c2b7ee1-34c8-4cd3-98c9-fcf05bb5c15f" providerId="ADAL" clId="{398CA105-34B0-4B42-BB9C-15A1719859D8}" dt="2023-03-27T19:18:27.299" v="409" actId="478"/>
        <pc:sldMkLst>
          <pc:docMk/>
          <pc:sldMk cId="0" sldId="355"/>
        </pc:sldMkLst>
        <pc:spChg chg="add mod">
          <ac:chgData name="Carlier, Molly" userId="1c2b7ee1-34c8-4cd3-98c9-fcf05bb5c15f" providerId="ADAL" clId="{398CA105-34B0-4B42-BB9C-15A1719859D8}" dt="2023-03-27T19:16:26.275" v="392"/>
          <ac:spMkLst>
            <pc:docMk/>
            <pc:sldMk cId="0" sldId="355"/>
            <ac:spMk id="2" creationId="{7BE74B24-DA7A-589A-1DA3-D332A137B3AD}"/>
          </ac:spMkLst>
        </pc:spChg>
        <pc:spChg chg="add mod">
          <ac:chgData name="Carlier, Molly" userId="1c2b7ee1-34c8-4cd3-98c9-fcf05bb5c15f" providerId="ADAL" clId="{398CA105-34B0-4B42-BB9C-15A1719859D8}" dt="2023-03-27T19:16:30.002" v="395" actId="20577"/>
          <ac:spMkLst>
            <pc:docMk/>
            <pc:sldMk cId="0" sldId="355"/>
            <ac:spMk id="3" creationId="{F999C642-879B-D946-B3EC-EC17D8C9ED43}"/>
          </ac:spMkLst>
        </pc:spChg>
        <pc:spChg chg="del">
          <ac:chgData name="Carlier, Molly" userId="1c2b7ee1-34c8-4cd3-98c9-fcf05bb5c15f" providerId="ADAL" clId="{398CA105-34B0-4B42-BB9C-15A1719859D8}" dt="2023-03-27T19:18:27.299" v="409" actId="478"/>
          <ac:spMkLst>
            <pc:docMk/>
            <pc:sldMk cId="0" sldId="355"/>
            <ac:spMk id="8194" creationId="{62D9B69D-6B87-3672-5615-496210D1A545}"/>
          </ac:spMkLst>
        </pc:spChg>
        <pc:spChg chg="mod">
          <ac:chgData name="Carlier, Molly" userId="1c2b7ee1-34c8-4cd3-98c9-fcf05bb5c15f" providerId="ADAL" clId="{398CA105-34B0-4B42-BB9C-15A1719859D8}" dt="2023-03-27T19:16:39.900" v="398" actId="207"/>
          <ac:spMkLst>
            <pc:docMk/>
            <pc:sldMk cId="0" sldId="355"/>
            <ac:spMk id="8195" creationId="{48982434-DADF-23FF-A74E-6718DC8EFF7F}"/>
          </ac:spMkLst>
        </pc:spChg>
      </pc:sldChg>
      <pc:sldChg chg="addSp delSp modSp add">
        <pc:chgData name="Carlier, Molly" userId="1c2b7ee1-34c8-4cd3-98c9-fcf05bb5c15f" providerId="ADAL" clId="{398CA105-34B0-4B42-BB9C-15A1719859D8}" dt="2023-03-27T19:18:30.787" v="410" actId="478"/>
        <pc:sldMkLst>
          <pc:docMk/>
          <pc:sldMk cId="0" sldId="356"/>
        </pc:sldMkLst>
        <pc:spChg chg="add mod">
          <ac:chgData name="Carlier, Molly" userId="1c2b7ee1-34c8-4cd3-98c9-fcf05bb5c15f" providerId="ADAL" clId="{398CA105-34B0-4B42-BB9C-15A1719859D8}" dt="2023-03-27T19:17:00.032" v="402"/>
          <ac:spMkLst>
            <pc:docMk/>
            <pc:sldMk cId="0" sldId="356"/>
            <ac:spMk id="2" creationId="{2E78F214-7E8B-A02B-785A-AB29C88366F7}"/>
          </ac:spMkLst>
        </pc:spChg>
        <pc:spChg chg="add mod">
          <ac:chgData name="Carlier, Molly" userId="1c2b7ee1-34c8-4cd3-98c9-fcf05bb5c15f" providerId="ADAL" clId="{398CA105-34B0-4B42-BB9C-15A1719859D8}" dt="2023-03-27T19:17:00.032" v="402"/>
          <ac:spMkLst>
            <pc:docMk/>
            <pc:sldMk cId="0" sldId="356"/>
            <ac:spMk id="3" creationId="{A8A31761-484F-CDA3-A30B-BCB6C7E14985}"/>
          </ac:spMkLst>
        </pc:spChg>
        <pc:spChg chg="del">
          <ac:chgData name="Carlier, Molly" userId="1c2b7ee1-34c8-4cd3-98c9-fcf05bb5c15f" providerId="ADAL" clId="{398CA105-34B0-4B42-BB9C-15A1719859D8}" dt="2023-03-27T19:18:30.787" v="410" actId="478"/>
          <ac:spMkLst>
            <pc:docMk/>
            <pc:sldMk cId="0" sldId="356"/>
            <ac:spMk id="9218" creationId="{FE18FCE7-A786-C552-5DE7-7551DD180369}"/>
          </ac:spMkLst>
        </pc:spChg>
        <pc:spChg chg="mod">
          <ac:chgData name="Carlier, Molly" userId="1c2b7ee1-34c8-4cd3-98c9-fcf05bb5c15f" providerId="ADAL" clId="{398CA105-34B0-4B42-BB9C-15A1719859D8}" dt="2023-03-27T19:17:07.618" v="404" actId="207"/>
          <ac:spMkLst>
            <pc:docMk/>
            <pc:sldMk cId="0" sldId="356"/>
            <ac:spMk id="9219" creationId="{0763564F-319D-B855-92DA-9FF9A57CBC96}"/>
          </ac:spMkLst>
        </pc:spChg>
      </pc:sldChg>
      <pc:sldChg chg="del">
        <pc:chgData name="Carlier, Molly" userId="1c2b7ee1-34c8-4cd3-98c9-fcf05bb5c15f" providerId="ADAL" clId="{398CA105-34B0-4B42-BB9C-15A1719859D8}" dt="2023-03-27T19:07:02.136" v="6" actId="47"/>
        <pc:sldMkLst>
          <pc:docMk/>
          <pc:sldMk cId="1357705617" sldId="356"/>
        </pc:sldMkLst>
      </pc:sldChg>
      <pc:sldChg chg="addSp delSp modSp add del">
        <pc:chgData name="Carlier, Molly" userId="1c2b7ee1-34c8-4cd3-98c9-fcf05bb5c15f" providerId="ADAL" clId="{398CA105-34B0-4B42-BB9C-15A1719859D8}" dt="2023-03-27T19:18:36.195" v="411" actId="478"/>
        <pc:sldMkLst>
          <pc:docMk/>
          <pc:sldMk cId="0" sldId="357"/>
        </pc:sldMkLst>
        <pc:spChg chg="add mod">
          <ac:chgData name="Carlier, Molly" userId="1c2b7ee1-34c8-4cd3-98c9-fcf05bb5c15f" providerId="ADAL" clId="{398CA105-34B0-4B42-BB9C-15A1719859D8}" dt="2023-03-27T19:17:21.742" v="406"/>
          <ac:spMkLst>
            <pc:docMk/>
            <pc:sldMk cId="0" sldId="357"/>
            <ac:spMk id="3" creationId="{DAD71CEA-E0B8-149A-2D41-1C1BE133BF3A}"/>
          </ac:spMkLst>
        </pc:spChg>
        <pc:spChg chg="add mod">
          <ac:chgData name="Carlier, Molly" userId="1c2b7ee1-34c8-4cd3-98c9-fcf05bb5c15f" providerId="ADAL" clId="{398CA105-34B0-4B42-BB9C-15A1719859D8}" dt="2023-03-27T19:17:21.742" v="406"/>
          <ac:spMkLst>
            <pc:docMk/>
            <pc:sldMk cId="0" sldId="357"/>
            <ac:spMk id="6" creationId="{32C49456-E0DD-FB34-4E1C-6E5ACAA9842B}"/>
          </ac:spMkLst>
        </pc:spChg>
        <pc:spChg chg="del">
          <ac:chgData name="Carlier, Molly" userId="1c2b7ee1-34c8-4cd3-98c9-fcf05bb5c15f" providerId="ADAL" clId="{398CA105-34B0-4B42-BB9C-15A1719859D8}" dt="2023-03-27T19:18:36.195" v="411" actId="478"/>
          <ac:spMkLst>
            <pc:docMk/>
            <pc:sldMk cId="0" sldId="357"/>
            <ac:spMk id="10242" creationId="{F9D5E665-CFD5-69EC-1288-4BA8B36575D1}"/>
          </ac:spMkLst>
        </pc:spChg>
        <pc:spChg chg="mod">
          <ac:chgData name="Carlier, Molly" userId="1c2b7ee1-34c8-4cd3-98c9-fcf05bb5c15f" providerId="ADAL" clId="{398CA105-34B0-4B42-BB9C-15A1719859D8}" dt="2023-03-27T19:17:33.333" v="408" actId="207"/>
          <ac:spMkLst>
            <pc:docMk/>
            <pc:sldMk cId="0" sldId="357"/>
            <ac:spMk id="10243" creationId="{F611B3CB-7429-57E5-A6F0-1F9E37D84BD0}"/>
          </ac:spMkLst>
        </pc:spChg>
      </pc:sldChg>
      <pc:sldChg chg="addSp delSp modSp add mod modAnim">
        <pc:chgData name="Carlier, Molly" userId="1c2b7ee1-34c8-4cd3-98c9-fcf05bb5c15f" providerId="ADAL" clId="{398CA105-34B0-4B42-BB9C-15A1719859D8}" dt="2023-03-27T19:41:53.230" v="1446" actId="2710"/>
        <pc:sldMkLst>
          <pc:docMk/>
          <pc:sldMk cId="1376631276" sldId="358"/>
        </pc:sldMkLst>
        <pc:spChg chg="del">
          <ac:chgData name="Carlier, Molly" userId="1c2b7ee1-34c8-4cd3-98c9-fcf05bb5c15f" providerId="ADAL" clId="{398CA105-34B0-4B42-BB9C-15A1719859D8}" dt="2023-03-27T19:40:19.967" v="1395" actId="478"/>
          <ac:spMkLst>
            <pc:docMk/>
            <pc:sldMk cId="1376631276" sldId="358"/>
            <ac:spMk id="2" creationId="{563AECFC-D471-DE66-CB2C-0CB1D728D0A4}"/>
          </ac:spMkLst>
        </pc:spChg>
        <pc:spChg chg="del">
          <ac:chgData name="Carlier, Molly" userId="1c2b7ee1-34c8-4cd3-98c9-fcf05bb5c15f" providerId="ADAL" clId="{398CA105-34B0-4B42-BB9C-15A1719859D8}" dt="2023-03-27T19:41:31.939" v="1441" actId="478"/>
          <ac:spMkLst>
            <pc:docMk/>
            <pc:sldMk cId="1376631276" sldId="358"/>
            <ac:spMk id="3" creationId="{DAD71CEA-E0B8-149A-2D41-1C1BE133BF3A}"/>
          </ac:spMkLst>
        </pc:spChg>
        <pc:spChg chg="del">
          <ac:chgData name="Carlier, Molly" userId="1c2b7ee1-34c8-4cd3-98c9-fcf05bb5c15f" providerId="ADAL" clId="{398CA105-34B0-4B42-BB9C-15A1719859D8}" dt="2023-03-27T19:40:19.967" v="1395" actId="478"/>
          <ac:spMkLst>
            <pc:docMk/>
            <pc:sldMk cId="1376631276" sldId="358"/>
            <ac:spMk id="5" creationId="{7C7588C2-CDC3-DB60-8AD7-E7D36487ADDC}"/>
          </ac:spMkLst>
        </pc:spChg>
        <pc:spChg chg="mod">
          <ac:chgData name="Carlier, Molly" userId="1c2b7ee1-34c8-4cd3-98c9-fcf05bb5c15f" providerId="ADAL" clId="{398CA105-34B0-4B42-BB9C-15A1719859D8}" dt="2023-03-27T19:41:38.324" v="1443" actId="1076"/>
          <ac:spMkLst>
            <pc:docMk/>
            <pc:sldMk cId="1376631276" sldId="358"/>
            <ac:spMk id="6" creationId="{32C49456-E0DD-FB34-4E1C-6E5ACAA9842B}"/>
          </ac:spMkLst>
        </pc:spChg>
        <pc:spChg chg="del">
          <ac:chgData name="Carlier, Molly" userId="1c2b7ee1-34c8-4cd3-98c9-fcf05bb5c15f" providerId="ADAL" clId="{398CA105-34B0-4B42-BB9C-15A1719859D8}" dt="2023-03-27T19:40:19.967" v="1395" actId="478"/>
          <ac:spMkLst>
            <pc:docMk/>
            <pc:sldMk cId="1376631276" sldId="358"/>
            <ac:spMk id="7" creationId="{212F87DD-F9AF-DD55-7290-8C2FB002CD76}"/>
          </ac:spMkLst>
        </pc:spChg>
        <pc:spChg chg="del">
          <ac:chgData name="Carlier, Molly" userId="1c2b7ee1-34c8-4cd3-98c9-fcf05bb5c15f" providerId="ADAL" clId="{398CA105-34B0-4B42-BB9C-15A1719859D8}" dt="2023-03-27T19:40:19.967" v="1395" actId="478"/>
          <ac:spMkLst>
            <pc:docMk/>
            <pc:sldMk cId="1376631276" sldId="358"/>
            <ac:spMk id="8" creationId="{C8E1D757-4A04-6B2A-205A-155D62F6B556}"/>
          </ac:spMkLst>
        </pc:spChg>
        <pc:spChg chg="del">
          <ac:chgData name="Carlier, Molly" userId="1c2b7ee1-34c8-4cd3-98c9-fcf05bb5c15f" providerId="ADAL" clId="{398CA105-34B0-4B42-BB9C-15A1719859D8}" dt="2023-03-27T19:40:19.967" v="1395" actId="478"/>
          <ac:spMkLst>
            <pc:docMk/>
            <pc:sldMk cId="1376631276" sldId="358"/>
            <ac:spMk id="9" creationId="{81540891-9F44-D669-1245-8C2CBFE2E930}"/>
          </ac:spMkLst>
        </pc:spChg>
        <pc:spChg chg="add mod">
          <ac:chgData name="Carlier, Molly" userId="1c2b7ee1-34c8-4cd3-98c9-fcf05bb5c15f" providerId="ADAL" clId="{398CA105-34B0-4B42-BB9C-15A1719859D8}" dt="2023-03-27T19:41:53.230" v="1446" actId="2710"/>
          <ac:spMkLst>
            <pc:docMk/>
            <pc:sldMk cId="1376631276" sldId="358"/>
            <ac:spMk id="11" creationId="{21C49D3D-C3F0-AD75-A81D-66C6F5382C14}"/>
          </ac:spMkLst>
        </pc:spChg>
        <pc:spChg chg="del">
          <ac:chgData name="Carlier, Molly" userId="1c2b7ee1-34c8-4cd3-98c9-fcf05bb5c15f" providerId="ADAL" clId="{398CA105-34B0-4B42-BB9C-15A1719859D8}" dt="2023-03-27T19:40:27.327" v="1397" actId="478"/>
          <ac:spMkLst>
            <pc:docMk/>
            <pc:sldMk cId="1376631276" sldId="358"/>
            <ac:spMk id="10243" creationId="{F611B3CB-7429-57E5-A6F0-1F9E37D84BD0}"/>
          </ac:spMkLst>
        </pc:spChg>
        <pc:picChg chg="del">
          <ac:chgData name="Carlier, Molly" userId="1c2b7ee1-34c8-4cd3-98c9-fcf05bb5c15f" providerId="ADAL" clId="{398CA105-34B0-4B42-BB9C-15A1719859D8}" dt="2023-03-27T19:40:23.540" v="1396" actId="478"/>
          <ac:picMkLst>
            <pc:docMk/>
            <pc:sldMk cId="1376631276" sldId="358"/>
            <ac:picMk id="4" creationId="{19C98865-32CF-9794-A416-504679CE1A26}"/>
          </ac:picMkLst>
        </pc:picChg>
      </pc:sldChg>
      <pc:sldChg chg="del">
        <pc:chgData name="Carlier, Molly" userId="1c2b7ee1-34c8-4cd3-98c9-fcf05bb5c15f" providerId="ADAL" clId="{398CA105-34B0-4B42-BB9C-15A1719859D8}" dt="2023-03-27T19:07:05.935" v="19" actId="47"/>
        <pc:sldMkLst>
          <pc:docMk/>
          <pc:sldMk cId="2266090879" sldId="366"/>
        </pc:sldMkLst>
      </pc:sldChg>
      <pc:sldChg chg="del">
        <pc:chgData name="Carlier, Molly" userId="1c2b7ee1-34c8-4cd3-98c9-fcf05bb5c15f" providerId="ADAL" clId="{398CA105-34B0-4B42-BB9C-15A1719859D8}" dt="2023-03-27T19:07:04.960" v="17" actId="47"/>
        <pc:sldMkLst>
          <pc:docMk/>
          <pc:sldMk cId="4240765330" sldId="367"/>
        </pc:sldMkLst>
      </pc:sldChg>
      <pc:sldChg chg="del">
        <pc:chgData name="Carlier, Molly" userId="1c2b7ee1-34c8-4cd3-98c9-fcf05bb5c15f" providerId="ADAL" clId="{398CA105-34B0-4B42-BB9C-15A1719859D8}" dt="2023-03-27T19:07:01.263" v="4" actId="47"/>
        <pc:sldMkLst>
          <pc:docMk/>
          <pc:sldMk cId="1320797075" sldId="372"/>
        </pc:sldMkLst>
      </pc:sldChg>
      <pc:sldChg chg="del">
        <pc:chgData name="Carlier, Molly" userId="1c2b7ee1-34c8-4cd3-98c9-fcf05bb5c15f" providerId="ADAL" clId="{398CA105-34B0-4B42-BB9C-15A1719859D8}" dt="2023-03-27T19:07:01.802" v="5" actId="47"/>
        <pc:sldMkLst>
          <pc:docMk/>
          <pc:sldMk cId="889364794" sldId="373"/>
        </pc:sldMkLst>
      </pc:sldChg>
      <pc:sldChg chg="del">
        <pc:chgData name="Carlier, Molly" userId="1c2b7ee1-34c8-4cd3-98c9-fcf05bb5c15f" providerId="ADAL" clId="{398CA105-34B0-4B42-BB9C-15A1719859D8}" dt="2023-03-27T19:07:04.788" v="16" actId="47"/>
        <pc:sldMkLst>
          <pc:docMk/>
          <pc:sldMk cId="2909720176" sldId="375"/>
        </pc:sldMkLst>
      </pc:sldChg>
      <pc:sldChg chg="del">
        <pc:chgData name="Carlier, Molly" userId="1c2b7ee1-34c8-4cd3-98c9-fcf05bb5c15f" providerId="ADAL" clId="{398CA105-34B0-4B42-BB9C-15A1719859D8}" dt="2023-03-27T19:07:00.773" v="3" actId="47"/>
        <pc:sldMkLst>
          <pc:docMk/>
          <pc:sldMk cId="2892389402" sldId="376"/>
        </pc:sldMkLst>
      </pc:sldChg>
      <pc:sldChg chg="del">
        <pc:chgData name="Carlier, Molly" userId="1c2b7ee1-34c8-4cd3-98c9-fcf05bb5c15f" providerId="ADAL" clId="{398CA105-34B0-4B42-BB9C-15A1719859D8}" dt="2023-03-27T19:07:03.003" v="9" actId="47"/>
        <pc:sldMkLst>
          <pc:docMk/>
          <pc:sldMk cId="2820801060" sldId="382"/>
        </pc:sldMkLst>
      </pc:sldChg>
      <pc:sldChg chg="del">
        <pc:chgData name="Carlier, Molly" userId="1c2b7ee1-34c8-4cd3-98c9-fcf05bb5c15f" providerId="ADAL" clId="{398CA105-34B0-4B42-BB9C-15A1719859D8}" dt="2023-03-27T19:07:02.786" v="8" actId="47"/>
        <pc:sldMkLst>
          <pc:docMk/>
          <pc:sldMk cId="948423586" sldId="384"/>
        </pc:sldMkLst>
      </pc:sldChg>
      <pc:sldChg chg="del">
        <pc:chgData name="Carlier, Molly" userId="1c2b7ee1-34c8-4cd3-98c9-fcf05bb5c15f" providerId="ADAL" clId="{398CA105-34B0-4B42-BB9C-15A1719859D8}" dt="2023-03-27T19:07:02.559" v="7" actId="47"/>
        <pc:sldMkLst>
          <pc:docMk/>
          <pc:sldMk cId="1223362925" sldId="385"/>
        </pc:sldMkLst>
      </pc:sldChg>
      <pc:sldChg chg="del">
        <pc:chgData name="Carlier, Molly" userId="1c2b7ee1-34c8-4cd3-98c9-fcf05bb5c15f" providerId="ADAL" clId="{398CA105-34B0-4B42-BB9C-15A1719859D8}" dt="2023-03-27T19:07:03.210" v="10" actId="47"/>
        <pc:sldMkLst>
          <pc:docMk/>
          <pc:sldMk cId="3879505380" sldId="387"/>
        </pc:sldMkLst>
      </pc:sldChg>
      <pc:sldChg chg="del">
        <pc:chgData name="Carlier, Molly" userId="1c2b7ee1-34c8-4cd3-98c9-fcf05bb5c15f" providerId="ADAL" clId="{398CA105-34B0-4B42-BB9C-15A1719859D8}" dt="2023-03-27T19:07:03.403" v="11" actId="47"/>
        <pc:sldMkLst>
          <pc:docMk/>
          <pc:sldMk cId="2862094047" sldId="396"/>
        </pc:sldMkLst>
      </pc:sldChg>
      <pc:sldChg chg="del">
        <pc:chgData name="Carlier, Molly" userId="1c2b7ee1-34c8-4cd3-98c9-fcf05bb5c15f" providerId="ADAL" clId="{398CA105-34B0-4B42-BB9C-15A1719859D8}" dt="2023-03-27T19:07:04.236" v="15" actId="47"/>
        <pc:sldMkLst>
          <pc:docMk/>
          <pc:sldMk cId="1671619155" sldId="397"/>
        </pc:sldMkLst>
      </pc:sldChg>
      <pc:sldChg chg="del">
        <pc:chgData name="Carlier, Molly" userId="1c2b7ee1-34c8-4cd3-98c9-fcf05bb5c15f" providerId="ADAL" clId="{398CA105-34B0-4B42-BB9C-15A1719859D8}" dt="2023-03-27T19:07:03.622" v="12" actId="47"/>
        <pc:sldMkLst>
          <pc:docMk/>
          <pc:sldMk cId="371030625" sldId="398"/>
        </pc:sldMkLst>
      </pc:sldChg>
      <pc:sldMasterChg chg="modSp modSldLayout">
        <pc:chgData name="Carlier, Molly" userId="1c2b7ee1-34c8-4cd3-98c9-fcf05bb5c15f" providerId="ADAL" clId="{398CA105-34B0-4B42-BB9C-15A1719859D8}" dt="2023-03-27T19:09:27.736" v="188"/>
        <pc:sldMasterMkLst>
          <pc:docMk/>
          <pc:sldMasterMk cId="3490354521" sldId="2147483648"/>
        </pc:sldMasterMkLst>
        <pc:spChg chg="mod">
          <ac:chgData name="Carlier, Molly" userId="1c2b7ee1-34c8-4cd3-98c9-fcf05bb5c15f" providerId="ADAL" clId="{398CA105-34B0-4B42-BB9C-15A1719859D8}" dt="2023-03-27T19:09:27.736" v="188"/>
          <ac:spMkLst>
            <pc:docMk/>
            <pc:sldMasterMk cId="3490354521" sldId="2147483648"/>
            <ac:spMk id="2" creationId="{BE09D3EB-5A34-AD82-2B72-DF341DAD25AD}"/>
          </ac:spMkLst>
        </pc:spChg>
        <pc:spChg chg="mod">
          <ac:chgData name="Carlier, Molly" userId="1c2b7ee1-34c8-4cd3-98c9-fcf05bb5c15f" providerId="ADAL" clId="{398CA105-34B0-4B42-BB9C-15A1719859D8}" dt="2023-03-27T19:09:27.736" v="188"/>
          <ac:spMkLst>
            <pc:docMk/>
            <pc:sldMasterMk cId="3490354521" sldId="2147483648"/>
            <ac:spMk id="3" creationId="{5E5CD235-711E-D4B2-F1C8-202AE0C8BFC7}"/>
          </ac:spMkLst>
        </pc:spChg>
        <pc:spChg chg="mod">
          <ac:chgData name="Carlier, Molly" userId="1c2b7ee1-34c8-4cd3-98c9-fcf05bb5c15f" providerId="ADAL" clId="{398CA105-34B0-4B42-BB9C-15A1719859D8}" dt="2023-03-27T19:09:27.736" v="188"/>
          <ac:spMkLst>
            <pc:docMk/>
            <pc:sldMasterMk cId="3490354521" sldId="2147483648"/>
            <ac:spMk id="4" creationId="{A33408EC-56E9-ABDC-2FD5-BB74914FAFFE}"/>
          </ac:spMkLst>
        </pc:spChg>
        <pc:spChg chg="mod">
          <ac:chgData name="Carlier, Molly" userId="1c2b7ee1-34c8-4cd3-98c9-fcf05bb5c15f" providerId="ADAL" clId="{398CA105-34B0-4B42-BB9C-15A1719859D8}" dt="2023-03-27T19:09:27.736" v="188"/>
          <ac:spMkLst>
            <pc:docMk/>
            <pc:sldMasterMk cId="3490354521" sldId="2147483648"/>
            <ac:spMk id="5" creationId="{197C1100-FCD5-9DD9-8601-BD88EF4F51AA}"/>
          </ac:spMkLst>
        </pc:spChg>
        <pc:spChg chg="mod">
          <ac:chgData name="Carlier, Molly" userId="1c2b7ee1-34c8-4cd3-98c9-fcf05bb5c15f" providerId="ADAL" clId="{398CA105-34B0-4B42-BB9C-15A1719859D8}" dt="2023-03-27T19:09:27.736" v="188"/>
          <ac:spMkLst>
            <pc:docMk/>
            <pc:sldMasterMk cId="3490354521" sldId="2147483648"/>
            <ac:spMk id="6" creationId="{BAD63171-2CEF-6185-3071-D66021C4B39A}"/>
          </ac:spMkLst>
        </pc:spChg>
        <pc:sldLayoutChg chg="modSp">
          <pc:chgData name="Carlier, Molly" userId="1c2b7ee1-34c8-4cd3-98c9-fcf05bb5c15f" providerId="ADAL" clId="{398CA105-34B0-4B42-BB9C-15A1719859D8}" dt="2023-03-27T19:09:27.736" v="188"/>
          <pc:sldLayoutMkLst>
            <pc:docMk/>
            <pc:sldMasterMk cId="3490354521" sldId="2147483648"/>
            <pc:sldLayoutMk cId="266741482" sldId="2147483649"/>
          </pc:sldLayoutMkLst>
          <pc:spChg chg="mod">
            <ac:chgData name="Carlier, Molly" userId="1c2b7ee1-34c8-4cd3-98c9-fcf05bb5c15f" providerId="ADAL" clId="{398CA105-34B0-4B42-BB9C-15A1719859D8}" dt="2023-03-27T19:09:27.736" v="188"/>
            <ac:spMkLst>
              <pc:docMk/>
              <pc:sldMasterMk cId="3490354521" sldId="2147483648"/>
              <pc:sldLayoutMk cId="266741482" sldId="2147483649"/>
              <ac:spMk id="2" creationId="{1C05E2C3-09F1-17F4-17F4-C78FDCDD2208}"/>
            </ac:spMkLst>
          </pc:spChg>
          <pc:spChg chg="mod">
            <ac:chgData name="Carlier, Molly" userId="1c2b7ee1-34c8-4cd3-98c9-fcf05bb5c15f" providerId="ADAL" clId="{398CA105-34B0-4B42-BB9C-15A1719859D8}" dt="2023-03-27T19:09:27.736" v="188"/>
            <ac:spMkLst>
              <pc:docMk/>
              <pc:sldMasterMk cId="3490354521" sldId="2147483648"/>
              <pc:sldLayoutMk cId="266741482" sldId="2147483649"/>
              <ac:spMk id="3" creationId="{482F83E8-9745-62CA-0538-DF7CD474E104}"/>
            </ac:spMkLst>
          </pc:spChg>
        </pc:sldLayoutChg>
        <pc:sldLayoutChg chg="modSp">
          <pc:chgData name="Carlier, Molly" userId="1c2b7ee1-34c8-4cd3-98c9-fcf05bb5c15f" providerId="ADAL" clId="{398CA105-34B0-4B42-BB9C-15A1719859D8}" dt="2023-03-27T19:09:27.736" v="188"/>
          <pc:sldLayoutMkLst>
            <pc:docMk/>
            <pc:sldMasterMk cId="3490354521" sldId="2147483648"/>
            <pc:sldLayoutMk cId="2971025215" sldId="2147483651"/>
          </pc:sldLayoutMkLst>
          <pc:spChg chg="mod">
            <ac:chgData name="Carlier, Molly" userId="1c2b7ee1-34c8-4cd3-98c9-fcf05bb5c15f" providerId="ADAL" clId="{398CA105-34B0-4B42-BB9C-15A1719859D8}" dt="2023-03-27T19:09:27.736" v="188"/>
            <ac:spMkLst>
              <pc:docMk/>
              <pc:sldMasterMk cId="3490354521" sldId="2147483648"/>
              <pc:sldLayoutMk cId="2971025215" sldId="2147483651"/>
              <ac:spMk id="2" creationId="{6CC997FF-53CE-F6C2-D5B7-36196C8220CE}"/>
            </ac:spMkLst>
          </pc:spChg>
          <pc:spChg chg="mod">
            <ac:chgData name="Carlier, Molly" userId="1c2b7ee1-34c8-4cd3-98c9-fcf05bb5c15f" providerId="ADAL" clId="{398CA105-34B0-4B42-BB9C-15A1719859D8}" dt="2023-03-27T19:09:27.736" v="188"/>
            <ac:spMkLst>
              <pc:docMk/>
              <pc:sldMasterMk cId="3490354521" sldId="2147483648"/>
              <pc:sldLayoutMk cId="2971025215" sldId="2147483651"/>
              <ac:spMk id="3" creationId="{FBC67F95-69A0-39C6-2D9C-D56AE963D4F3}"/>
            </ac:spMkLst>
          </pc:spChg>
        </pc:sldLayoutChg>
        <pc:sldLayoutChg chg="modSp">
          <pc:chgData name="Carlier, Molly" userId="1c2b7ee1-34c8-4cd3-98c9-fcf05bb5c15f" providerId="ADAL" clId="{398CA105-34B0-4B42-BB9C-15A1719859D8}" dt="2023-03-27T19:09:27.736" v="188"/>
          <pc:sldLayoutMkLst>
            <pc:docMk/>
            <pc:sldMasterMk cId="3490354521" sldId="2147483648"/>
            <pc:sldLayoutMk cId="1477451927" sldId="2147483652"/>
          </pc:sldLayoutMkLst>
          <pc:spChg chg="mod">
            <ac:chgData name="Carlier, Molly" userId="1c2b7ee1-34c8-4cd3-98c9-fcf05bb5c15f" providerId="ADAL" clId="{398CA105-34B0-4B42-BB9C-15A1719859D8}" dt="2023-03-27T19:09:27.736" v="188"/>
            <ac:spMkLst>
              <pc:docMk/>
              <pc:sldMasterMk cId="3490354521" sldId="2147483648"/>
              <pc:sldLayoutMk cId="1477451927" sldId="2147483652"/>
              <ac:spMk id="3" creationId="{C56F1FB0-6507-7E01-75B1-AA10B5DB1299}"/>
            </ac:spMkLst>
          </pc:spChg>
          <pc:spChg chg="mod">
            <ac:chgData name="Carlier, Molly" userId="1c2b7ee1-34c8-4cd3-98c9-fcf05bb5c15f" providerId="ADAL" clId="{398CA105-34B0-4B42-BB9C-15A1719859D8}" dt="2023-03-27T19:09:27.736" v="188"/>
            <ac:spMkLst>
              <pc:docMk/>
              <pc:sldMasterMk cId="3490354521" sldId="2147483648"/>
              <pc:sldLayoutMk cId="1477451927" sldId="2147483652"/>
              <ac:spMk id="4" creationId="{4AFB6281-623A-4A94-6820-92DDEF44B449}"/>
            </ac:spMkLst>
          </pc:spChg>
        </pc:sldLayoutChg>
        <pc:sldLayoutChg chg="modSp">
          <pc:chgData name="Carlier, Molly" userId="1c2b7ee1-34c8-4cd3-98c9-fcf05bb5c15f" providerId="ADAL" clId="{398CA105-34B0-4B42-BB9C-15A1719859D8}" dt="2023-03-27T19:09:27.736" v="188"/>
          <pc:sldLayoutMkLst>
            <pc:docMk/>
            <pc:sldMasterMk cId="3490354521" sldId="2147483648"/>
            <pc:sldLayoutMk cId="2968696747" sldId="2147483653"/>
          </pc:sldLayoutMkLst>
          <pc:spChg chg="mod">
            <ac:chgData name="Carlier, Molly" userId="1c2b7ee1-34c8-4cd3-98c9-fcf05bb5c15f" providerId="ADAL" clId="{398CA105-34B0-4B42-BB9C-15A1719859D8}" dt="2023-03-27T19:09:27.736" v="188"/>
            <ac:spMkLst>
              <pc:docMk/>
              <pc:sldMasterMk cId="3490354521" sldId="2147483648"/>
              <pc:sldLayoutMk cId="2968696747" sldId="2147483653"/>
              <ac:spMk id="2" creationId="{DB9A56BF-11E6-983D-A9AC-CE90F04C153D}"/>
            </ac:spMkLst>
          </pc:spChg>
          <pc:spChg chg="mod">
            <ac:chgData name="Carlier, Molly" userId="1c2b7ee1-34c8-4cd3-98c9-fcf05bb5c15f" providerId="ADAL" clId="{398CA105-34B0-4B42-BB9C-15A1719859D8}" dt="2023-03-27T19:09:27.736" v="188"/>
            <ac:spMkLst>
              <pc:docMk/>
              <pc:sldMasterMk cId="3490354521" sldId="2147483648"/>
              <pc:sldLayoutMk cId="2968696747" sldId="2147483653"/>
              <ac:spMk id="3" creationId="{3A34E96F-C238-F2E4-D175-4C7F6C49CAB1}"/>
            </ac:spMkLst>
          </pc:spChg>
          <pc:spChg chg="mod">
            <ac:chgData name="Carlier, Molly" userId="1c2b7ee1-34c8-4cd3-98c9-fcf05bb5c15f" providerId="ADAL" clId="{398CA105-34B0-4B42-BB9C-15A1719859D8}" dt="2023-03-27T19:09:27.736" v="188"/>
            <ac:spMkLst>
              <pc:docMk/>
              <pc:sldMasterMk cId="3490354521" sldId="2147483648"/>
              <pc:sldLayoutMk cId="2968696747" sldId="2147483653"/>
              <ac:spMk id="4" creationId="{44A8A511-CFA1-D8FF-646B-5437537D7E1B}"/>
            </ac:spMkLst>
          </pc:spChg>
          <pc:spChg chg="mod">
            <ac:chgData name="Carlier, Molly" userId="1c2b7ee1-34c8-4cd3-98c9-fcf05bb5c15f" providerId="ADAL" clId="{398CA105-34B0-4B42-BB9C-15A1719859D8}" dt="2023-03-27T19:09:27.736" v="188"/>
            <ac:spMkLst>
              <pc:docMk/>
              <pc:sldMasterMk cId="3490354521" sldId="2147483648"/>
              <pc:sldLayoutMk cId="2968696747" sldId="2147483653"/>
              <ac:spMk id="5" creationId="{8E8CBB03-ED8D-246B-C8F9-E4BD9970DA88}"/>
            </ac:spMkLst>
          </pc:spChg>
          <pc:spChg chg="mod">
            <ac:chgData name="Carlier, Molly" userId="1c2b7ee1-34c8-4cd3-98c9-fcf05bb5c15f" providerId="ADAL" clId="{398CA105-34B0-4B42-BB9C-15A1719859D8}" dt="2023-03-27T19:09:27.736" v="188"/>
            <ac:spMkLst>
              <pc:docMk/>
              <pc:sldMasterMk cId="3490354521" sldId="2147483648"/>
              <pc:sldLayoutMk cId="2968696747" sldId="2147483653"/>
              <ac:spMk id="6" creationId="{E60A6348-C2BA-15EE-6C60-803A50F78D9D}"/>
            </ac:spMkLst>
          </pc:spChg>
        </pc:sldLayoutChg>
        <pc:sldLayoutChg chg="modSp">
          <pc:chgData name="Carlier, Molly" userId="1c2b7ee1-34c8-4cd3-98c9-fcf05bb5c15f" providerId="ADAL" clId="{398CA105-34B0-4B42-BB9C-15A1719859D8}" dt="2023-03-27T19:09:27.736" v="188"/>
          <pc:sldLayoutMkLst>
            <pc:docMk/>
            <pc:sldMasterMk cId="3490354521" sldId="2147483648"/>
            <pc:sldLayoutMk cId="849778009" sldId="2147483656"/>
          </pc:sldLayoutMkLst>
          <pc:spChg chg="mod">
            <ac:chgData name="Carlier, Molly" userId="1c2b7ee1-34c8-4cd3-98c9-fcf05bb5c15f" providerId="ADAL" clId="{398CA105-34B0-4B42-BB9C-15A1719859D8}" dt="2023-03-27T19:09:27.736" v="188"/>
            <ac:spMkLst>
              <pc:docMk/>
              <pc:sldMasterMk cId="3490354521" sldId="2147483648"/>
              <pc:sldLayoutMk cId="849778009" sldId="2147483656"/>
              <ac:spMk id="2" creationId="{F50DCF9B-AEF6-3600-EFF9-1980EDABFCDE}"/>
            </ac:spMkLst>
          </pc:spChg>
          <pc:spChg chg="mod">
            <ac:chgData name="Carlier, Molly" userId="1c2b7ee1-34c8-4cd3-98c9-fcf05bb5c15f" providerId="ADAL" clId="{398CA105-34B0-4B42-BB9C-15A1719859D8}" dt="2023-03-27T19:09:27.736" v="188"/>
            <ac:spMkLst>
              <pc:docMk/>
              <pc:sldMasterMk cId="3490354521" sldId="2147483648"/>
              <pc:sldLayoutMk cId="849778009" sldId="2147483656"/>
              <ac:spMk id="3" creationId="{BAC48AEC-99F0-F22B-3314-F22A81F04BB6}"/>
            </ac:spMkLst>
          </pc:spChg>
          <pc:spChg chg="mod">
            <ac:chgData name="Carlier, Molly" userId="1c2b7ee1-34c8-4cd3-98c9-fcf05bb5c15f" providerId="ADAL" clId="{398CA105-34B0-4B42-BB9C-15A1719859D8}" dt="2023-03-27T19:09:27.736" v="188"/>
            <ac:spMkLst>
              <pc:docMk/>
              <pc:sldMasterMk cId="3490354521" sldId="2147483648"/>
              <pc:sldLayoutMk cId="849778009" sldId="2147483656"/>
              <ac:spMk id="4" creationId="{BDC98BA4-EBE9-9A24-A68D-C81315F15322}"/>
            </ac:spMkLst>
          </pc:spChg>
        </pc:sldLayoutChg>
        <pc:sldLayoutChg chg="modSp">
          <pc:chgData name="Carlier, Molly" userId="1c2b7ee1-34c8-4cd3-98c9-fcf05bb5c15f" providerId="ADAL" clId="{398CA105-34B0-4B42-BB9C-15A1719859D8}" dt="2023-03-27T19:09:27.736" v="188"/>
          <pc:sldLayoutMkLst>
            <pc:docMk/>
            <pc:sldMasterMk cId="3490354521" sldId="2147483648"/>
            <pc:sldLayoutMk cId="2169272017" sldId="2147483657"/>
          </pc:sldLayoutMkLst>
          <pc:spChg chg="mod">
            <ac:chgData name="Carlier, Molly" userId="1c2b7ee1-34c8-4cd3-98c9-fcf05bb5c15f" providerId="ADAL" clId="{398CA105-34B0-4B42-BB9C-15A1719859D8}" dt="2023-03-27T19:09:27.736" v="188"/>
            <ac:spMkLst>
              <pc:docMk/>
              <pc:sldMasterMk cId="3490354521" sldId="2147483648"/>
              <pc:sldLayoutMk cId="2169272017" sldId="2147483657"/>
              <ac:spMk id="2" creationId="{191F9DE1-E27B-109F-8D82-8D5F5DD18402}"/>
            </ac:spMkLst>
          </pc:spChg>
          <pc:spChg chg="mod">
            <ac:chgData name="Carlier, Molly" userId="1c2b7ee1-34c8-4cd3-98c9-fcf05bb5c15f" providerId="ADAL" clId="{398CA105-34B0-4B42-BB9C-15A1719859D8}" dt="2023-03-27T19:09:27.736" v="188"/>
            <ac:spMkLst>
              <pc:docMk/>
              <pc:sldMasterMk cId="3490354521" sldId="2147483648"/>
              <pc:sldLayoutMk cId="2169272017" sldId="2147483657"/>
              <ac:spMk id="3" creationId="{D16DCDF8-1ABB-013C-1FEE-518DDE4FC953}"/>
            </ac:spMkLst>
          </pc:spChg>
          <pc:spChg chg="mod">
            <ac:chgData name="Carlier, Molly" userId="1c2b7ee1-34c8-4cd3-98c9-fcf05bb5c15f" providerId="ADAL" clId="{398CA105-34B0-4B42-BB9C-15A1719859D8}" dt="2023-03-27T19:09:27.736" v="188"/>
            <ac:spMkLst>
              <pc:docMk/>
              <pc:sldMasterMk cId="3490354521" sldId="2147483648"/>
              <pc:sldLayoutMk cId="2169272017" sldId="2147483657"/>
              <ac:spMk id="4" creationId="{6709401F-7368-3216-D5C5-FF3B53A66BF6}"/>
            </ac:spMkLst>
          </pc:spChg>
        </pc:sldLayoutChg>
        <pc:sldLayoutChg chg="modSp">
          <pc:chgData name="Carlier, Molly" userId="1c2b7ee1-34c8-4cd3-98c9-fcf05bb5c15f" providerId="ADAL" clId="{398CA105-34B0-4B42-BB9C-15A1719859D8}" dt="2023-03-27T19:09:27.736" v="188"/>
          <pc:sldLayoutMkLst>
            <pc:docMk/>
            <pc:sldMasterMk cId="3490354521" sldId="2147483648"/>
            <pc:sldLayoutMk cId="3871274847" sldId="2147483659"/>
          </pc:sldLayoutMkLst>
          <pc:spChg chg="mod">
            <ac:chgData name="Carlier, Molly" userId="1c2b7ee1-34c8-4cd3-98c9-fcf05bb5c15f" providerId="ADAL" clId="{398CA105-34B0-4B42-BB9C-15A1719859D8}" dt="2023-03-27T19:09:27.736" v="188"/>
            <ac:spMkLst>
              <pc:docMk/>
              <pc:sldMasterMk cId="3490354521" sldId="2147483648"/>
              <pc:sldLayoutMk cId="3871274847" sldId="2147483659"/>
              <ac:spMk id="2" creationId="{87D4E7D5-0080-071D-E7E8-034B0F9D9768}"/>
            </ac:spMkLst>
          </pc:spChg>
          <pc:spChg chg="mod">
            <ac:chgData name="Carlier, Molly" userId="1c2b7ee1-34c8-4cd3-98c9-fcf05bb5c15f" providerId="ADAL" clId="{398CA105-34B0-4B42-BB9C-15A1719859D8}" dt="2023-03-27T19:09:27.736" v="188"/>
            <ac:spMkLst>
              <pc:docMk/>
              <pc:sldMasterMk cId="3490354521" sldId="2147483648"/>
              <pc:sldLayoutMk cId="3871274847" sldId="2147483659"/>
              <ac:spMk id="3" creationId="{45A6D592-EB1E-75DE-432D-76782244AD27}"/>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1F21B3-0310-C048-93B5-60AA8EA8AA8D}" type="datetimeFigureOut">
              <a:rPr lang="en-US" smtClean="0"/>
              <a:t>8/22/2023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604B16-AEF6-2041-A373-1C34838F763E}" type="slidenum">
              <a:rPr lang="en-US" smtClean="0"/>
              <a:t>‹#›</a:t>
            </a:fld>
            <a:endParaRPr lang="en-US"/>
          </a:p>
        </p:txBody>
      </p:sp>
    </p:spTree>
    <p:extLst>
      <p:ext uri="{BB962C8B-B14F-4D97-AF65-F5344CB8AC3E}">
        <p14:creationId xmlns:p14="http://schemas.microsoft.com/office/powerpoint/2010/main" val="1321221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Cell is the smallest unit of living matter that can exist by itself</a:t>
            </a:r>
          </a:p>
          <a:p>
            <a:r>
              <a:rPr lang="en-GB" dirty="0"/>
              <a:t>Some tiny organisms such as bacteria or yest consist of one single cell, but we as humans are made up of many billions of cells. </a:t>
            </a:r>
          </a:p>
          <a:p>
            <a:r>
              <a:rPr lang="en-GB" dirty="0"/>
              <a:t>And we’re made up of several different types of cell – heart, brain, skin. And when several different types of cell come together to form a structure with a specific function this is called a tissue, and when several tissues come together they form an organ and when several organs come together they form an organism.</a:t>
            </a:r>
          </a:p>
        </p:txBody>
      </p:sp>
      <p:sp>
        <p:nvSpPr>
          <p:cNvPr id="4" name="Slide Number Placeholder 3"/>
          <p:cNvSpPr>
            <a:spLocks noGrp="1"/>
          </p:cNvSpPr>
          <p:nvPr>
            <p:ph type="sldNum" sz="quarter" idx="5"/>
          </p:nvPr>
        </p:nvSpPr>
        <p:spPr/>
        <p:txBody>
          <a:bodyPr/>
          <a:lstStyle/>
          <a:p>
            <a:fld id="{53604B16-AEF6-2041-A373-1C34838F763E}" type="slidenum">
              <a:rPr lang="en-US" smtClean="0"/>
              <a:t>2</a:t>
            </a:fld>
            <a:endParaRPr lang="en-US"/>
          </a:p>
        </p:txBody>
      </p:sp>
    </p:spTree>
    <p:extLst>
      <p:ext uri="{BB962C8B-B14F-4D97-AF65-F5344CB8AC3E}">
        <p14:creationId xmlns:p14="http://schemas.microsoft.com/office/powerpoint/2010/main" val="28304589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are made up of several trillion cells – in fact each human is made of 37.2 trillion cells and to get some sort of scale for how much that is, if you placed each cell, which is 20microns wide, how many times do you think it would circle the earth? 18.5 times!</a:t>
            </a:r>
          </a:p>
        </p:txBody>
      </p:sp>
      <p:sp>
        <p:nvSpPr>
          <p:cNvPr id="4" name="Slide Number Placeholder 3"/>
          <p:cNvSpPr>
            <a:spLocks noGrp="1"/>
          </p:cNvSpPr>
          <p:nvPr>
            <p:ph type="sldNum" sz="quarter" idx="5"/>
          </p:nvPr>
        </p:nvSpPr>
        <p:spPr/>
        <p:txBody>
          <a:bodyPr/>
          <a:lstStyle/>
          <a:p>
            <a:fld id="{53604B16-AEF6-2041-A373-1C34838F763E}" type="slidenum">
              <a:rPr lang="en-US" smtClean="0"/>
              <a:t>3</a:t>
            </a:fld>
            <a:endParaRPr lang="en-US"/>
          </a:p>
        </p:txBody>
      </p:sp>
    </p:spTree>
    <p:extLst>
      <p:ext uri="{BB962C8B-B14F-4D97-AF65-F5344CB8AC3E}">
        <p14:creationId xmlns:p14="http://schemas.microsoft.com/office/powerpoint/2010/main" val="19231859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0EA764A-A47B-F246-8AEE-4B683AD1248B}" type="datetimeFigureOut">
              <a:rPr lang="en-US" smtClean="0"/>
              <a:t>8/22/2023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DCFCA2-B396-AF41-BB31-7D53912F6F99}" type="slidenum">
              <a:rPr lang="en-US" smtClean="0"/>
              <a:t>‹#›</a:t>
            </a:fld>
            <a:endParaRPr lang="en-US"/>
          </a:p>
        </p:txBody>
      </p:sp>
    </p:spTree>
    <p:extLst>
      <p:ext uri="{BB962C8B-B14F-4D97-AF65-F5344CB8AC3E}">
        <p14:creationId xmlns:p14="http://schemas.microsoft.com/office/powerpoint/2010/main" val="16297974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EA764A-A47B-F246-8AEE-4B683AD1248B}" type="datetimeFigureOut">
              <a:rPr lang="en-US" smtClean="0"/>
              <a:t>8/22/2023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DCFCA2-B396-AF41-BB31-7D53912F6F99}" type="slidenum">
              <a:rPr lang="en-US" smtClean="0"/>
              <a:t>‹#›</a:t>
            </a:fld>
            <a:endParaRPr lang="en-US"/>
          </a:p>
        </p:txBody>
      </p:sp>
    </p:spTree>
    <p:extLst>
      <p:ext uri="{BB962C8B-B14F-4D97-AF65-F5344CB8AC3E}">
        <p14:creationId xmlns:p14="http://schemas.microsoft.com/office/powerpoint/2010/main" val="1468703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EA764A-A47B-F246-8AEE-4B683AD1248B}" type="datetimeFigureOut">
              <a:rPr lang="en-US" smtClean="0"/>
              <a:t>8/22/2023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DCFCA2-B396-AF41-BB31-7D53912F6F99}" type="slidenum">
              <a:rPr lang="en-US" smtClean="0"/>
              <a:t>‹#›</a:t>
            </a:fld>
            <a:endParaRPr lang="en-US"/>
          </a:p>
        </p:txBody>
      </p:sp>
    </p:spTree>
    <p:extLst>
      <p:ext uri="{BB962C8B-B14F-4D97-AF65-F5344CB8AC3E}">
        <p14:creationId xmlns:p14="http://schemas.microsoft.com/office/powerpoint/2010/main" val="1447121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EA764A-A47B-F246-8AEE-4B683AD1248B}" type="datetimeFigureOut">
              <a:rPr lang="en-US" smtClean="0"/>
              <a:t>8/22/2023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DCFCA2-B396-AF41-BB31-7D53912F6F99}" type="slidenum">
              <a:rPr lang="en-US" smtClean="0"/>
              <a:t>‹#›</a:t>
            </a:fld>
            <a:endParaRPr lang="en-US"/>
          </a:p>
        </p:txBody>
      </p:sp>
    </p:spTree>
    <p:extLst>
      <p:ext uri="{BB962C8B-B14F-4D97-AF65-F5344CB8AC3E}">
        <p14:creationId xmlns:p14="http://schemas.microsoft.com/office/powerpoint/2010/main" val="1605190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EA764A-A47B-F246-8AEE-4B683AD1248B}" type="datetimeFigureOut">
              <a:rPr lang="en-US" smtClean="0"/>
              <a:t>8/22/2023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DCFCA2-B396-AF41-BB31-7D53912F6F99}" type="slidenum">
              <a:rPr lang="en-US" smtClean="0"/>
              <a:t>‹#›</a:t>
            </a:fld>
            <a:endParaRPr lang="en-US"/>
          </a:p>
        </p:txBody>
      </p:sp>
    </p:spTree>
    <p:extLst>
      <p:ext uri="{BB962C8B-B14F-4D97-AF65-F5344CB8AC3E}">
        <p14:creationId xmlns:p14="http://schemas.microsoft.com/office/powerpoint/2010/main" val="4258742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0EA764A-A47B-F246-8AEE-4B683AD1248B}" type="datetimeFigureOut">
              <a:rPr lang="en-US" smtClean="0"/>
              <a:t>8/22/2023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DCFCA2-B396-AF41-BB31-7D53912F6F99}" type="slidenum">
              <a:rPr lang="en-US" smtClean="0"/>
              <a:t>‹#›</a:t>
            </a:fld>
            <a:endParaRPr lang="en-US"/>
          </a:p>
        </p:txBody>
      </p:sp>
    </p:spTree>
    <p:extLst>
      <p:ext uri="{BB962C8B-B14F-4D97-AF65-F5344CB8AC3E}">
        <p14:creationId xmlns:p14="http://schemas.microsoft.com/office/powerpoint/2010/main" val="1528610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0EA764A-A47B-F246-8AEE-4B683AD1248B}" type="datetimeFigureOut">
              <a:rPr lang="en-US" smtClean="0"/>
              <a:t>8/22/2023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DCFCA2-B396-AF41-BB31-7D53912F6F99}" type="slidenum">
              <a:rPr lang="en-US" smtClean="0"/>
              <a:t>‹#›</a:t>
            </a:fld>
            <a:endParaRPr lang="en-US"/>
          </a:p>
        </p:txBody>
      </p:sp>
    </p:spTree>
    <p:extLst>
      <p:ext uri="{BB962C8B-B14F-4D97-AF65-F5344CB8AC3E}">
        <p14:creationId xmlns:p14="http://schemas.microsoft.com/office/powerpoint/2010/main" val="1682574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0EA764A-A47B-F246-8AEE-4B683AD1248B}" type="datetimeFigureOut">
              <a:rPr lang="en-US" smtClean="0"/>
              <a:t>8/22/2023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DCFCA2-B396-AF41-BB31-7D53912F6F99}" type="slidenum">
              <a:rPr lang="en-US" smtClean="0"/>
              <a:t>‹#›</a:t>
            </a:fld>
            <a:endParaRPr lang="en-US"/>
          </a:p>
        </p:txBody>
      </p:sp>
    </p:spTree>
    <p:extLst>
      <p:ext uri="{BB962C8B-B14F-4D97-AF65-F5344CB8AC3E}">
        <p14:creationId xmlns:p14="http://schemas.microsoft.com/office/powerpoint/2010/main" val="2418609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EA764A-A47B-F246-8AEE-4B683AD1248B}" type="datetimeFigureOut">
              <a:rPr lang="en-US" smtClean="0"/>
              <a:t>8/22/2023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DCFCA2-B396-AF41-BB31-7D53912F6F99}" type="slidenum">
              <a:rPr lang="en-US" smtClean="0"/>
              <a:t>‹#›</a:t>
            </a:fld>
            <a:endParaRPr lang="en-US"/>
          </a:p>
        </p:txBody>
      </p:sp>
    </p:spTree>
    <p:extLst>
      <p:ext uri="{BB962C8B-B14F-4D97-AF65-F5344CB8AC3E}">
        <p14:creationId xmlns:p14="http://schemas.microsoft.com/office/powerpoint/2010/main" val="3919587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0EA764A-A47B-F246-8AEE-4B683AD1248B}" type="datetimeFigureOut">
              <a:rPr lang="en-US" smtClean="0"/>
              <a:t>8/22/2023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DCFCA2-B396-AF41-BB31-7D53912F6F99}" type="slidenum">
              <a:rPr lang="en-US" smtClean="0"/>
              <a:t>‹#›</a:t>
            </a:fld>
            <a:endParaRPr lang="en-US"/>
          </a:p>
        </p:txBody>
      </p:sp>
    </p:spTree>
    <p:extLst>
      <p:ext uri="{BB962C8B-B14F-4D97-AF65-F5344CB8AC3E}">
        <p14:creationId xmlns:p14="http://schemas.microsoft.com/office/powerpoint/2010/main" val="3959711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0EA764A-A47B-F246-8AEE-4B683AD1248B}" type="datetimeFigureOut">
              <a:rPr lang="en-US" smtClean="0"/>
              <a:t>8/22/2023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DCFCA2-B396-AF41-BB31-7D53912F6F99}" type="slidenum">
              <a:rPr lang="en-US" smtClean="0"/>
              <a:t>‹#›</a:t>
            </a:fld>
            <a:endParaRPr lang="en-US"/>
          </a:p>
        </p:txBody>
      </p:sp>
    </p:spTree>
    <p:extLst>
      <p:ext uri="{BB962C8B-B14F-4D97-AF65-F5344CB8AC3E}">
        <p14:creationId xmlns:p14="http://schemas.microsoft.com/office/powerpoint/2010/main" val="1501370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EA764A-A47B-F246-8AEE-4B683AD1248B}" type="datetimeFigureOut">
              <a:rPr lang="en-US" smtClean="0"/>
              <a:t>8/22/2023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DCFCA2-B396-AF41-BB31-7D53912F6F99}" type="slidenum">
              <a:rPr lang="en-US" smtClean="0"/>
              <a:t>‹#›</a:t>
            </a:fld>
            <a:endParaRPr lang="en-US"/>
          </a:p>
        </p:txBody>
      </p:sp>
    </p:spTree>
    <p:extLst>
      <p:ext uri="{BB962C8B-B14F-4D97-AF65-F5344CB8AC3E}">
        <p14:creationId xmlns:p14="http://schemas.microsoft.com/office/powerpoint/2010/main" val="18389979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8201920-DE46-479A-81F9-CAD2D36841E6}"/>
              </a:ext>
            </a:extLst>
          </p:cNvPr>
          <p:cNvSpPr/>
          <p:nvPr/>
        </p:nvSpPr>
        <p:spPr>
          <a:xfrm>
            <a:off x="-15459" y="0"/>
            <a:ext cx="9144000" cy="12324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7" name="Title 1">
            <a:extLst>
              <a:ext uri="{FF2B5EF4-FFF2-40B4-BE49-F238E27FC236}">
                <a16:creationId xmlns:a16="http://schemas.microsoft.com/office/drawing/2014/main" id="{7374D50C-BCD5-4BA2-B566-78ACA0DC076D}"/>
              </a:ext>
            </a:extLst>
          </p:cNvPr>
          <p:cNvSpPr txBox="1">
            <a:spLocks/>
          </p:cNvSpPr>
          <p:nvPr/>
        </p:nvSpPr>
        <p:spPr>
          <a:xfrm>
            <a:off x="0" y="1471539"/>
            <a:ext cx="9020014" cy="252057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000" b="1" dirty="0">
                <a:latin typeface="Arial" panose="020B0604020202020204" pitchFamily="34" charset="0"/>
                <a:cs typeface="Arial" panose="020B0604020202020204" pitchFamily="34" charset="0"/>
              </a:rPr>
              <a:t>Hi! I am ___</a:t>
            </a:r>
          </a:p>
          <a:p>
            <a:pPr algn="ctr"/>
            <a:r>
              <a:rPr lang="en-GB" sz="4000" dirty="0">
                <a:latin typeface="Arial" panose="020B0604020202020204" pitchFamily="34" charset="0"/>
                <a:cs typeface="Arial" panose="020B0604020202020204" pitchFamily="34" charset="0"/>
              </a:rPr>
              <a:t>I am a scientist</a:t>
            </a:r>
          </a:p>
          <a:p>
            <a:pPr algn="ctr"/>
            <a:endParaRPr lang="en-GB" sz="4000" b="1" dirty="0">
              <a:latin typeface="Arial" panose="020B0604020202020204" pitchFamily="34" charset="0"/>
              <a:cs typeface="Arial" panose="020B0604020202020204" pitchFamily="34" charset="0"/>
            </a:endParaRPr>
          </a:p>
          <a:p>
            <a:pPr algn="ctr"/>
            <a:r>
              <a:rPr lang="en-GB" sz="4000" dirty="0">
                <a:latin typeface="Arial" panose="020B0604020202020204" pitchFamily="34" charset="0"/>
                <a:cs typeface="Arial" panose="020B0604020202020204" pitchFamily="34" charset="0"/>
              </a:rPr>
              <a:t>Today we are going to do some experiments</a:t>
            </a:r>
          </a:p>
          <a:p>
            <a:pPr algn="ctr"/>
            <a:endParaRPr lang="en-GB" sz="4000" dirty="0">
              <a:latin typeface="Arial" panose="020B0604020202020204" pitchFamily="34" charset="0"/>
              <a:cs typeface="Arial" panose="020B0604020202020204" pitchFamily="34" charset="0"/>
            </a:endParaRPr>
          </a:p>
          <a:p>
            <a:pPr algn="ctr"/>
            <a:r>
              <a:rPr lang="en-GB" sz="4000" dirty="0">
                <a:latin typeface="Arial" panose="020B0604020202020204" pitchFamily="34" charset="0"/>
                <a:cs typeface="Arial" panose="020B0604020202020204" pitchFamily="34" charset="0"/>
              </a:rPr>
              <a:t>They will teach you lots about your very own </a:t>
            </a:r>
            <a:r>
              <a:rPr lang="en-GB" sz="4000" b="1" dirty="0">
                <a:latin typeface="Arial" panose="020B0604020202020204" pitchFamily="34" charset="0"/>
                <a:cs typeface="Arial" panose="020B0604020202020204" pitchFamily="34" charset="0"/>
              </a:rPr>
              <a:t>cells and DNA</a:t>
            </a:r>
          </a:p>
        </p:txBody>
      </p:sp>
      <p:sp>
        <p:nvSpPr>
          <p:cNvPr id="19" name="Text Placeholder 3">
            <a:extLst>
              <a:ext uri="{FF2B5EF4-FFF2-40B4-BE49-F238E27FC236}">
                <a16:creationId xmlns:a16="http://schemas.microsoft.com/office/drawing/2014/main" id="{E328C5CB-8BC9-4B67-A5E9-1DF5E230B269}"/>
              </a:ext>
            </a:extLst>
          </p:cNvPr>
          <p:cNvSpPr txBox="1">
            <a:spLocks/>
          </p:cNvSpPr>
          <p:nvPr/>
        </p:nvSpPr>
        <p:spPr>
          <a:xfrm>
            <a:off x="1447224" y="3283185"/>
            <a:ext cx="6218634" cy="571500"/>
          </a:xfrm>
          <a:prstGeom prst="rect">
            <a:avLst/>
          </a:prstGeom>
        </p:spPr>
        <p:txBody>
          <a:bodyPr vert="horz" lIns="68580" tIns="34290" rIns="68580" bIns="3429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sz="2400" b="1" dirty="0">
              <a:latin typeface="Arial" panose="020B0604020202020204" pitchFamily="34" charset="0"/>
              <a:cs typeface="Arial" panose="020B0604020202020204" pitchFamily="34" charset="0"/>
            </a:endParaRPr>
          </a:p>
        </p:txBody>
      </p:sp>
      <p:pic>
        <p:nvPicPr>
          <p:cNvPr id="3" name="Picture 1">
            <a:extLst>
              <a:ext uri="{FF2B5EF4-FFF2-40B4-BE49-F238E27FC236}">
                <a16:creationId xmlns:a16="http://schemas.microsoft.com/office/drawing/2014/main" id="{FF202676-52BC-4B83-2C4B-3837D7E44EA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50289" y="6308203"/>
            <a:ext cx="2169725" cy="482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1">
            <a:extLst>
              <a:ext uri="{FF2B5EF4-FFF2-40B4-BE49-F238E27FC236}">
                <a16:creationId xmlns:a16="http://schemas.microsoft.com/office/drawing/2014/main" id="{2159C7DA-6B1C-4D4D-B6B7-5DA8972FB2A1}"/>
              </a:ext>
            </a:extLst>
          </p:cNvPr>
          <p:cNvSpPr txBox="1">
            <a:spLocks/>
          </p:cNvSpPr>
          <p:nvPr/>
        </p:nvSpPr>
        <p:spPr>
          <a:xfrm>
            <a:off x="1239227" y="232270"/>
            <a:ext cx="6665546" cy="7679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500" b="1" dirty="0">
                <a:solidFill>
                  <a:schemeClr val="bg1"/>
                </a:solidFill>
                <a:latin typeface="Arial" panose="020B0604020202020204" pitchFamily="34" charset="0"/>
                <a:cs typeface="Arial" panose="020B0604020202020204" pitchFamily="34" charset="0"/>
              </a:rPr>
              <a:t>DNA extraction activity</a:t>
            </a:r>
          </a:p>
        </p:txBody>
      </p:sp>
    </p:spTree>
    <p:extLst>
      <p:ext uri="{BB962C8B-B14F-4D97-AF65-F5344CB8AC3E}">
        <p14:creationId xmlns:p14="http://schemas.microsoft.com/office/powerpoint/2010/main" val="3780206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8201920-DE46-479A-81F9-CAD2D36841E6}"/>
              </a:ext>
            </a:extLst>
          </p:cNvPr>
          <p:cNvSpPr/>
          <p:nvPr/>
        </p:nvSpPr>
        <p:spPr>
          <a:xfrm>
            <a:off x="-15459" y="0"/>
            <a:ext cx="9144000" cy="12324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9" name="Text Placeholder 3">
            <a:extLst>
              <a:ext uri="{FF2B5EF4-FFF2-40B4-BE49-F238E27FC236}">
                <a16:creationId xmlns:a16="http://schemas.microsoft.com/office/drawing/2014/main" id="{E328C5CB-8BC9-4B67-A5E9-1DF5E230B269}"/>
              </a:ext>
            </a:extLst>
          </p:cNvPr>
          <p:cNvSpPr txBox="1">
            <a:spLocks/>
          </p:cNvSpPr>
          <p:nvPr/>
        </p:nvSpPr>
        <p:spPr>
          <a:xfrm>
            <a:off x="1447224" y="3283185"/>
            <a:ext cx="6218634" cy="571500"/>
          </a:xfrm>
          <a:prstGeom prst="rect">
            <a:avLst/>
          </a:prstGeom>
        </p:spPr>
        <p:txBody>
          <a:bodyPr vert="horz" lIns="68580" tIns="34290" rIns="68580" bIns="3429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sz="2400" b="1" dirty="0">
              <a:latin typeface="Arial" panose="020B0604020202020204" pitchFamily="34" charset="0"/>
              <a:cs typeface="Arial" panose="020B0604020202020204" pitchFamily="34" charset="0"/>
            </a:endParaRPr>
          </a:p>
        </p:txBody>
      </p:sp>
      <p:pic>
        <p:nvPicPr>
          <p:cNvPr id="3" name="Picture 1">
            <a:extLst>
              <a:ext uri="{FF2B5EF4-FFF2-40B4-BE49-F238E27FC236}">
                <a16:creationId xmlns:a16="http://schemas.microsoft.com/office/drawing/2014/main" id="{FF202676-52BC-4B83-2C4B-3837D7E44EA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50289" y="6308203"/>
            <a:ext cx="2169725" cy="482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1">
            <a:extLst>
              <a:ext uri="{FF2B5EF4-FFF2-40B4-BE49-F238E27FC236}">
                <a16:creationId xmlns:a16="http://schemas.microsoft.com/office/drawing/2014/main" id="{2159C7DA-6B1C-4D4D-B6B7-5DA8972FB2A1}"/>
              </a:ext>
            </a:extLst>
          </p:cNvPr>
          <p:cNvSpPr txBox="1">
            <a:spLocks/>
          </p:cNvSpPr>
          <p:nvPr/>
        </p:nvSpPr>
        <p:spPr>
          <a:xfrm>
            <a:off x="1239227" y="232270"/>
            <a:ext cx="6665546" cy="7679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500" b="1" dirty="0">
                <a:solidFill>
                  <a:schemeClr val="bg1"/>
                </a:solidFill>
                <a:latin typeface="Arial" panose="020B0604020202020204" pitchFamily="34" charset="0"/>
                <a:cs typeface="Arial" panose="020B0604020202020204" pitchFamily="34" charset="0"/>
              </a:rPr>
              <a:t>What is a cell?</a:t>
            </a:r>
          </a:p>
        </p:txBody>
      </p:sp>
      <p:pic>
        <p:nvPicPr>
          <p:cNvPr id="2" name="Picture 3">
            <a:extLst>
              <a:ext uri="{FF2B5EF4-FFF2-40B4-BE49-F238E27FC236}">
                <a16:creationId xmlns:a16="http://schemas.microsoft.com/office/drawing/2014/main" id="{67C2F959-0500-6361-3AB5-9D5932DC3D0F}"/>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33375" y="1385903"/>
            <a:ext cx="8477250" cy="476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50246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8201920-DE46-479A-81F9-CAD2D36841E6}"/>
              </a:ext>
            </a:extLst>
          </p:cNvPr>
          <p:cNvSpPr/>
          <p:nvPr/>
        </p:nvSpPr>
        <p:spPr>
          <a:xfrm>
            <a:off x="-15459" y="0"/>
            <a:ext cx="9144000" cy="12324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9" name="Text Placeholder 3">
            <a:extLst>
              <a:ext uri="{FF2B5EF4-FFF2-40B4-BE49-F238E27FC236}">
                <a16:creationId xmlns:a16="http://schemas.microsoft.com/office/drawing/2014/main" id="{E328C5CB-8BC9-4B67-A5E9-1DF5E230B269}"/>
              </a:ext>
            </a:extLst>
          </p:cNvPr>
          <p:cNvSpPr txBox="1">
            <a:spLocks/>
          </p:cNvSpPr>
          <p:nvPr/>
        </p:nvSpPr>
        <p:spPr>
          <a:xfrm>
            <a:off x="1447224" y="3283185"/>
            <a:ext cx="6218634" cy="571500"/>
          </a:xfrm>
          <a:prstGeom prst="rect">
            <a:avLst/>
          </a:prstGeom>
        </p:spPr>
        <p:txBody>
          <a:bodyPr vert="horz" lIns="68580" tIns="34290" rIns="68580" bIns="3429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sz="2400" b="1" dirty="0">
              <a:latin typeface="Arial" panose="020B0604020202020204" pitchFamily="34" charset="0"/>
              <a:cs typeface="Arial" panose="020B0604020202020204" pitchFamily="34" charset="0"/>
            </a:endParaRPr>
          </a:p>
        </p:txBody>
      </p:sp>
      <p:pic>
        <p:nvPicPr>
          <p:cNvPr id="3" name="Picture 1">
            <a:extLst>
              <a:ext uri="{FF2B5EF4-FFF2-40B4-BE49-F238E27FC236}">
                <a16:creationId xmlns:a16="http://schemas.microsoft.com/office/drawing/2014/main" id="{FF202676-52BC-4B83-2C4B-3837D7E44EA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50289" y="6308203"/>
            <a:ext cx="2169725" cy="482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1">
            <a:extLst>
              <a:ext uri="{FF2B5EF4-FFF2-40B4-BE49-F238E27FC236}">
                <a16:creationId xmlns:a16="http://schemas.microsoft.com/office/drawing/2014/main" id="{2159C7DA-6B1C-4D4D-B6B7-5DA8972FB2A1}"/>
              </a:ext>
            </a:extLst>
          </p:cNvPr>
          <p:cNvSpPr txBox="1">
            <a:spLocks/>
          </p:cNvSpPr>
          <p:nvPr/>
        </p:nvSpPr>
        <p:spPr>
          <a:xfrm>
            <a:off x="1239227" y="232270"/>
            <a:ext cx="6665546" cy="7679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500" b="1" dirty="0">
                <a:solidFill>
                  <a:schemeClr val="bg1"/>
                </a:solidFill>
                <a:latin typeface="Arial" panose="020B0604020202020204" pitchFamily="34" charset="0"/>
                <a:cs typeface="Arial" panose="020B0604020202020204" pitchFamily="34" charset="0"/>
              </a:rPr>
              <a:t>We have lots of cells!</a:t>
            </a:r>
          </a:p>
        </p:txBody>
      </p:sp>
      <p:pic>
        <p:nvPicPr>
          <p:cNvPr id="6" name="Picture 1">
            <a:extLst>
              <a:ext uri="{FF2B5EF4-FFF2-40B4-BE49-F238E27FC236}">
                <a16:creationId xmlns:a16="http://schemas.microsoft.com/office/drawing/2014/main" id="{1C937D11-2376-0B3C-3A16-F00065AE8A97}"/>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1663" y="1666875"/>
            <a:ext cx="8096250" cy="454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a:extLst>
              <a:ext uri="{FF2B5EF4-FFF2-40B4-BE49-F238E27FC236}">
                <a16:creationId xmlns:a16="http://schemas.microsoft.com/office/drawing/2014/main" id="{26944168-6B2E-F409-CF3C-5C94C549A985}"/>
              </a:ext>
            </a:extLst>
          </p:cNvPr>
          <p:cNvSpPr txBox="1">
            <a:spLocks/>
          </p:cNvSpPr>
          <p:nvPr/>
        </p:nvSpPr>
        <p:spPr>
          <a:xfrm>
            <a:off x="5338072" y="1848580"/>
            <a:ext cx="3681942" cy="7679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500" b="1" dirty="0">
                <a:latin typeface="Arial" panose="020B0604020202020204" pitchFamily="34" charset="0"/>
                <a:cs typeface="Arial" panose="020B0604020202020204" pitchFamily="34" charset="0"/>
              </a:rPr>
              <a:t>18.5 times!!</a:t>
            </a:r>
          </a:p>
        </p:txBody>
      </p:sp>
    </p:spTree>
    <p:extLst>
      <p:ext uri="{BB962C8B-B14F-4D97-AF65-F5344CB8AC3E}">
        <p14:creationId xmlns:p14="http://schemas.microsoft.com/office/powerpoint/2010/main" val="3468460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NA | CK-12 Foundation">
            <a:extLst>
              <a:ext uri="{FF2B5EF4-FFF2-40B4-BE49-F238E27FC236}">
                <a16:creationId xmlns:a16="http://schemas.microsoft.com/office/drawing/2014/main" id="{872E7D0B-BE04-4721-F2EA-37C2B950B3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7933155">
            <a:off x="7523615" y="1481246"/>
            <a:ext cx="2187347" cy="164488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B8201920-DE46-479A-81F9-CAD2D36841E6}"/>
              </a:ext>
            </a:extLst>
          </p:cNvPr>
          <p:cNvSpPr/>
          <p:nvPr/>
        </p:nvSpPr>
        <p:spPr>
          <a:xfrm>
            <a:off x="-15459" y="0"/>
            <a:ext cx="9144000" cy="12324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9" name="Text Placeholder 3">
            <a:extLst>
              <a:ext uri="{FF2B5EF4-FFF2-40B4-BE49-F238E27FC236}">
                <a16:creationId xmlns:a16="http://schemas.microsoft.com/office/drawing/2014/main" id="{E328C5CB-8BC9-4B67-A5E9-1DF5E230B269}"/>
              </a:ext>
            </a:extLst>
          </p:cNvPr>
          <p:cNvSpPr txBox="1">
            <a:spLocks/>
          </p:cNvSpPr>
          <p:nvPr/>
        </p:nvSpPr>
        <p:spPr>
          <a:xfrm>
            <a:off x="1447224" y="3283185"/>
            <a:ext cx="6218634" cy="571500"/>
          </a:xfrm>
          <a:prstGeom prst="rect">
            <a:avLst/>
          </a:prstGeom>
        </p:spPr>
        <p:txBody>
          <a:bodyPr vert="horz" lIns="68580" tIns="34290" rIns="68580" bIns="3429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sz="2400" b="1" dirty="0">
              <a:latin typeface="Arial" panose="020B0604020202020204" pitchFamily="34" charset="0"/>
              <a:cs typeface="Arial" panose="020B0604020202020204" pitchFamily="34" charset="0"/>
            </a:endParaRPr>
          </a:p>
        </p:txBody>
      </p:sp>
      <p:pic>
        <p:nvPicPr>
          <p:cNvPr id="3" name="Picture 1">
            <a:extLst>
              <a:ext uri="{FF2B5EF4-FFF2-40B4-BE49-F238E27FC236}">
                <a16:creationId xmlns:a16="http://schemas.microsoft.com/office/drawing/2014/main" id="{FF202676-52BC-4B83-2C4B-3837D7E44EA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50289" y="6308203"/>
            <a:ext cx="2169725" cy="482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1">
            <a:extLst>
              <a:ext uri="{FF2B5EF4-FFF2-40B4-BE49-F238E27FC236}">
                <a16:creationId xmlns:a16="http://schemas.microsoft.com/office/drawing/2014/main" id="{2159C7DA-6B1C-4D4D-B6B7-5DA8972FB2A1}"/>
              </a:ext>
            </a:extLst>
          </p:cNvPr>
          <p:cNvSpPr txBox="1">
            <a:spLocks/>
          </p:cNvSpPr>
          <p:nvPr/>
        </p:nvSpPr>
        <p:spPr>
          <a:xfrm>
            <a:off x="904986" y="361355"/>
            <a:ext cx="7303110" cy="7679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3600" b="1" dirty="0">
                <a:solidFill>
                  <a:schemeClr val="bg1"/>
                </a:solidFill>
                <a:latin typeface="Arial" panose="020B0604020202020204" pitchFamily="34" charset="0"/>
                <a:cs typeface="Arial" panose="020B0604020202020204" pitchFamily="34" charset="0"/>
              </a:rPr>
              <a:t>How do cells know what to do?</a:t>
            </a:r>
          </a:p>
        </p:txBody>
      </p:sp>
      <p:sp>
        <p:nvSpPr>
          <p:cNvPr id="7" name="TextBox 6">
            <a:extLst>
              <a:ext uri="{FF2B5EF4-FFF2-40B4-BE49-F238E27FC236}">
                <a16:creationId xmlns:a16="http://schemas.microsoft.com/office/drawing/2014/main" id="{F3EA069F-0911-FBCB-3FE4-3E4B3B84D3F2}"/>
              </a:ext>
            </a:extLst>
          </p:cNvPr>
          <p:cNvSpPr txBox="1"/>
          <p:nvPr/>
        </p:nvSpPr>
        <p:spPr>
          <a:xfrm>
            <a:off x="298048" y="1490621"/>
            <a:ext cx="8186194" cy="4832092"/>
          </a:xfrm>
          <a:prstGeom prst="rect">
            <a:avLst/>
          </a:prstGeom>
          <a:noFill/>
        </p:spPr>
        <p:txBody>
          <a:bodyPr wrap="square">
            <a:spAutoFit/>
          </a:bodyPr>
          <a:lstStyle/>
          <a:p>
            <a:pPr>
              <a:spcBef>
                <a:spcPct val="0"/>
              </a:spcBef>
              <a:buFontTx/>
              <a:buNone/>
            </a:pPr>
            <a:r>
              <a:rPr lang="en-GB" altLang="en-US" sz="2800" dirty="0"/>
              <a:t>All cells are different……..</a:t>
            </a:r>
          </a:p>
          <a:p>
            <a:pPr>
              <a:spcBef>
                <a:spcPct val="0"/>
              </a:spcBef>
              <a:buFontTx/>
              <a:buNone/>
            </a:pPr>
            <a:r>
              <a:rPr lang="en-GB" altLang="en-US" sz="2800" dirty="0"/>
              <a:t>Each cell is told what to do by its DNA</a:t>
            </a:r>
          </a:p>
          <a:p>
            <a:pPr>
              <a:spcBef>
                <a:spcPct val="0"/>
              </a:spcBef>
              <a:buFontTx/>
              <a:buNone/>
            </a:pPr>
            <a:endParaRPr lang="en-GB" altLang="en-US" sz="2800" dirty="0"/>
          </a:p>
          <a:p>
            <a:pPr>
              <a:spcBef>
                <a:spcPct val="0"/>
              </a:spcBef>
              <a:buFontTx/>
              <a:buNone/>
            </a:pPr>
            <a:r>
              <a:rPr lang="en-GB" altLang="en-US" sz="2800" dirty="0"/>
              <a:t>DNA is a coiled molecule that contains a code which provides instructions for cells to follow</a:t>
            </a:r>
          </a:p>
          <a:p>
            <a:pPr>
              <a:spcBef>
                <a:spcPct val="0"/>
              </a:spcBef>
              <a:buFontTx/>
              <a:buNone/>
            </a:pPr>
            <a:endParaRPr lang="en-GB" altLang="en-US" sz="2800" dirty="0"/>
          </a:p>
          <a:p>
            <a:pPr>
              <a:spcBef>
                <a:spcPct val="0"/>
              </a:spcBef>
              <a:buFontTx/>
              <a:buNone/>
            </a:pPr>
            <a:r>
              <a:rPr lang="en-GB" altLang="en-US" sz="2800" dirty="0"/>
              <a:t>It tells them whether to be a muscle cell, a bone cell, a skin cell, or another type of cell</a:t>
            </a:r>
          </a:p>
          <a:p>
            <a:pPr>
              <a:spcBef>
                <a:spcPct val="0"/>
              </a:spcBef>
              <a:buFontTx/>
              <a:buNone/>
            </a:pPr>
            <a:endParaRPr lang="en-GB" altLang="en-US" sz="2800" dirty="0"/>
          </a:p>
          <a:p>
            <a:pPr>
              <a:spcBef>
                <a:spcPct val="0"/>
              </a:spcBef>
              <a:buFontTx/>
              <a:buNone/>
            </a:pPr>
            <a:r>
              <a:rPr lang="en-GB" altLang="en-US" sz="2800" dirty="0"/>
              <a:t>All our cells have DNA, and we all have our very own specific DNA code </a:t>
            </a:r>
            <a:r>
              <a:rPr lang="en-GB" altLang="en-US" sz="2800" dirty="0">
                <a:sym typeface="Wingdings" panose="05000000000000000000" pitchFamily="2" charset="2"/>
              </a:rPr>
              <a:t> that’s why we are all so different</a:t>
            </a:r>
            <a:endParaRPr lang="en-GB" altLang="en-US" sz="2800" dirty="0"/>
          </a:p>
        </p:txBody>
      </p:sp>
    </p:spTree>
    <p:extLst>
      <p:ext uri="{BB962C8B-B14F-4D97-AF65-F5344CB8AC3E}">
        <p14:creationId xmlns:p14="http://schemas.microsoft.com/office/powerpoint/2010/main" val="4256901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Box 2">
            <a:extLst>
              <a:ext uri="{FF2B5EF4-FFF2-40B4-BE49-F238E27FC236}">
                <a16:creationId xmlns:a16="http://schemas.microsoft.com/office/drawing/2014/main" id="{48982434-DADF-23FF-A74E-6718DC8EFF7F}"/>
              </a:ext>
            </a:extLst>
          </p:cNvPr>
          <p:cNvSpPr txBox="1">
            <a:spLocks noChangeArrowheads="1"/>
          </p:cNvSpPr>
          <p:nvPr/>
        </p:nvSpPr>
        <p:spPr bwMode="auto">
          <a:xfrm>
            <a:off x="231775" y="1270000"/>
            <a:ext cx="84407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GB" altLang="en-US" sz="2800" b="1" dirty="0">
                <a:latin typeface="+mn-lt"/>
              </a:rPr>
              <a:t>Where is DNA found?</a:t>
            </a:r>
          </a:p>
        </p:txBody>
      </p:sp>
      <p:pic>
        <p:nvPicPr>
          <p:cNvPr id="8196" name="Picture 3">
            <a:extLst>
              <a:ext uri="{FF2B5EF4-FFF2-40B4-BE49-F238E27FC236}">
                <a16:creationId xmlns:a16="http://schemas.microsoft.com/office/drawing/2014/main" id="{C4B26F36-C2FC-C60D-046B-F971B9C8F78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0913" y="2352675"/>
            <a:ext cx="3995737" cy="399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Oval 4">
            <a:extLst>
              <a:ext uri="{FF2B5EF4-FFF2-40B4-BE49-F238E27FC236}">
                <a16:creationId xmlns:a16="http://schemas.microsoft.com/office/drawing/2014/main" id="{15E78B5A-EB25-D2D9-CAA5-B59882DD7BC6}"/>
              </a:ext>
            </a:extLst>
          </p:cNvPr>
          <p:cNvSpPr/>
          <p:nvPr/>
        </p:nvSpPr>
        <p:spPr>
          <a:xfrm>
            <a:off x="3133725" y="3767138"/>
            <a:ext cx="1274763" cy="1165225"/>
          </a:xfrm>
          <a:prstGeom prst="ellipse">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 name="Rectangle 1">
            <a:extLst>
              <a:ext uri="{FF2B5EF4-FFF2-40B4-BE49-F238E27FC236}">
                <a16:creationId xmlns:a16="http://schemas.microsoft.com/office/drawing/2014/main" id="{7BE74B24-DA7A-589A-1DA3-D332A137B3AD}"/>
              </a:ext>
            </a:extLst>
          </p:cNvPr>
          <p:cNvSpPr/>
          <p:nvPr/>
        </p:nvSpPr>
        <p:spPr>
          <a:xfrm>
            <a:off x="-15459" y="0"/>
            <a:ext cx="9144000" cy="12324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3" name="Title 1">
            <a:extLst>
              <a:ext uri="{FF2B5EF4-FFF2-40B4-BE49-F238E27FC236}">
                <a16:creationId xmlns:a16="http://schemas.microsoft.com/office/drawing/2014/main" id="{F999C642-879B-D946-B3EC-EC17D8C9ED43}"/>
              </a:ext>
            </a:extLst>
          </p:cNvPr>
          <p:cNvSpPr txBox="1">
            <a:spLocks/>
          </p:cNvSpPr>
          <p:nvPr/>
        </p:nvSpPr>
        <p:spPr>
          <a:xfrm>
            <a:off x="904986" y="361355"/>
            <a:ext cx="7303110" cy="7679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3600" b="1" dirty="0">
                <a:solidFill>
                  <a:schemeClr val="bg1"/>
                </a:solidFill>
                <a:latin typeface="Arial" panose="020B0604020202020204" pitchFamily="34" charset="0"/>
                <a:cs typeface="Arial" panose="020B0604020202020204" pitchFamily="34" charset="0"/>
              </a:rPr>
              <a:t>DNA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par>
                          <p:cTn id="8" fill="hold" nodeType="afterGroup">
                            <p:stCondLst>
                              <p:cond delay="2000"/>
                            </p:stCondLst>
                            <p:childTnLst>
                              <p:par>
                                <p:cTn id="9" presetID="26" presetClass="emph" presetSubtype="0" repeatCount="3000" fill="hold" nodeType="afterEffect">
                                  <p:stCondLst>
                                    <p:cond delay="0"/>
                                  </p:stCondLst>
                                  <p:childTnLst>
                                    <p:animEffect transition="out" filter="fade">
                                      <p:cBhvr>
                                        <p:cTn id="10" dur="1000" tmFilter="0, 0; .2, .5; .8, .5; 1, 0"/>
                                        <p:tgtEl>
                                          <p:spTgt spid="5"/>
                                        </p:tgtEl>
                                      </p:cBhvr>
                                    </p:animEffect>
                                    <p:animScale>
                                      <p:cBhvr>
                                        <p:cTn id="11" dur="500" autoRev="1" fill="hold"/>
                                        <p:tgtEl>
                                          <p:spTgt spid="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extBox 2">
            <a:extLst>
              <a:ext uri="{FF2B5EF4-FFF2-40B4-BE49-F238E27FC236}">
                <a16:creationId xmlns:a16="http://schemas.microsoft.com/office/drawing/2014/main" id="{0763564F-319D-B855-92DA-9FF9A57CBC96}"/>
              </a:ext>
            </a:extLst>
          </p:cNvPr>
          <p:cNvSpPr txBox="1">
            <a:spLocks noChangeArrowheads="1"/>
          </p:cNvSpPr>
          <p:nvPr/>
        </p:nvSpPr>
        <p:spPr bwMode="auto">
          <a:xfrm>
            <a:off x="231775" y="1270000"/>
            <a:ext cx="84407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GB" altLang="en-US" sz="2800">
                <a:latin typeface="+mn-lt"/>
              </a:rPr>
              <a:t>Washing up liquid?</a:t>
            </a:r>
          </a:p>
        </p:txBody>
      </p:sp>
      <p:pic>
        <p:nvPicPr>
          <p:cNvPr id="9220" name="Picture 3">
            <a:extLst>
              <a:ext uri="{FF2B5EF4-FFF2-40B4-BE49-F238E27FC236}">
                <a16:creationId xmlns:a16="http://schemas.microsoft.com/office/drawing/2014/main" id="{E51C88AD-39C9-C984-5D01-8A14A831DF4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0913" y="2352675"/>
            <a:ext cx="3995737" cy="399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Oval 4">
            <a:extLst>
              <a:ext uri="{FF2B5EF4-FFF2-40B4-BE49-F238E27FC236}">
                <a16:creationId xmlns:a16="http://schemas.microsoft.com/office/drawing/2014/main" id="{7084E969-5E7B-4475-C19B-C5DA59FDB9E4}"/>
              </a:ext>
            </a:extLst>
          </p:cNvPr>
          <p:cNvSpPr/>
          <p:nvPr/>
        </p:nvSpPr>
        <p:spPr>
          <a:xfrm>
            <a:off x="3133725" y="3767138"/>
            <a:ext cx="1274763" cy="1165225"/>
          </a:xfrm>
          <a:prstGeom prst="ellipse">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 name="Oval 6">
            <a:extLst>
              <a:ext uri="{FF2B5EF4-FFF2-40B4-BE49-F238E27FC236}">
                <a16:creationId xmlns:a16="http://schemas.microsoft.com/office/drawing/2014/main" id="{61818E31-CAB2-E4F8-6D9A-3FF328FCFD95}"/>
              </a:ext>
            </a:extLst>
          </p:cNvPr>
          <p:cNvSpPr/>
          <p:nvPr/>
        </p:nvSpPr>
        <p:spPr>
          <a:xfrm>
            <a:off x="2444750" y="2743200"/>
            <a:ext cx="3598863" cy="3221038"/>
          </a:xfrm>
          <a:prstGeom prst="ellipse">
            <a:avLst/>
          </a:prstGeom>
          <a:noFill/>
          <a:ln w="393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 name="Rectangle 1">
            <a:extLst>
              <a:ext uri="{FF2B5EF4-FFF2-40B4-BE49-F238E27FC236}">
                <a16:creationId xmlns:a16="http://schemas.microsoft.com/office/drawing/2014/main" id="{2E78F214-7E8B-A02B-785A-AB29C88366F7}"/>
              </a:ext>
            </a:extLst>
          </p:cNvPr>
          <p:cNvSpPr/>
          <p:nvPr/>
        </p:nvSpPr>
        <p:spPr>
          <a:xfrm>
            <a:off x="-15459" y="0"/>
            <a:ext cx="9144000" cy="12324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3" name="Title 1">
            <a:extLst>
              <a:ext uri="{FF2B5EF4-FFF2-40B4-BE49-F238E27FC236}">
                <a16:creationId xmlns:a16="http://schemas.microsoft.com/office/drawing/2014/main" id="{A8A31761-484F-CDA3-A30B-BCB6C7E14985}"/>
              </a:ext>
            </a:extLst>
          </p:cNvPr>
          <p:cNvSpPr txBox="1">
            <a:spLocks/>
          </p:cNvSpPr>
          <p:nvPr/>
        </p:nvSpPr>
        <p:spPr>
          <a:xfrm>
            <a:off x="904986" y="361355"/>
            <a:ext cx="7303110" cy="7679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3600" b="1" dirty="0">
                <a:solidFill>
                  <a:schemeClr val="bg1"/>
                </a:solidFill>
                <a:latin typeface="Arial" panose="020B0604020202020204" pitchFamily="34" charset="0"/>
                <a:cs typeface="Arial" panose="020B0604020202020204" pitchFamily="34" charset="0"/>
              </a:rPr>
              <a:t>DNA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Box 2">
            <a:extLst>
              <a:ext uri="{FF2B5EF4-FFF2-40B4-BE49-F238E27FC236}">
                <a16:creationId xmlns:a16="http://schemas.microsoft.com/office/drawing/2014/main" id="{F611B3CB-7429-57E5-A6F0-1F9E37D84BD0}"/>
              </a:ext>
            </a:extLst>
          </p:cNvPr>
          <p:cNvSpPr txBox="1">
            <a:spLocks noChangeArrowheads="1"/>
          </p:cNvSpPr>
          <p:nvPr/>
        </p:nvSpPr>
        <p:spPr bwMode="auto">
          <a:xfrm>
            <a:off x="231775" y="1270000"/>
            <a:ext cx="84407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GB" altLang="en-US" sz="2800" dirty="0">
                <a:latin typeface="+mn-lt"/>
              </a:rPr>
              <a:t>Laundry liquid?</a:t>
            </a:r>
          </a:p>
        </p:txBody>
      </p:sp>
      <p:pic>
        <p:nvPicPr>
          <p:cNvPr id="4" name="Picture 3">
            <a:extLst>
              <a:ext uri="{FF2B5EF4-FFF2-40B4-BE49-F238E27FC236}">
                <a16:creationId xmlns:a16="http://schemas.microsoft.com/office/drawing/2014/main" id="{19C98865-32CF-9794-A416-504679CE1A2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0913" y="2352675"/>
            <a:ext cx="3995737" cy="399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Oval 4">
            <a:extLst>
              <a:ext uri="{FF2B5EF4-FFF2-40B4-BE49-F238E27FC236}">
                <a16:creationId xmlns:a16="http://schemas.microsoft.com/office/drawing/2014/main" id="{7C7588C2-CDC3-DB60-8AD7-E7D36487ADDC}"/>
              </a:ext>
            </a:extLst>
          </p:cNvPr>
          <p:cNvSpPr/>
          <p:nvPr/>
        </p:nvSpPr>
        <p:spPr>
          <a:xfrm>
            <a:off x="3133725" y="3767138"/>
            <a:ext cx="1274763" cy="1165225"/>
          </a:xfrm>
          <a:prstGeom prst="ellipse">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 name="Oval 6">
            <a:extLst>
              <a:ext uri="{FF2B5EF4-FFF2-40B4-BE49-F238E27FC236}">
                <a16:creationId xmlns:a16="http://schemas.microsoft.com/office/drawing/2014/main" id="{212F87DD-F9AF-DD55-7290-8C2FB002CD76}"/>
              </a:ext>
            </a:extLst>
          </p:cNvPr>
          <p:cNvSpPr/>
          <p:nvPr/>
        </p:nvSpPr>
        <p:spPr>
          <a:xfrm>
            <a:off x="2444750" y="2743200"/>
            <a:ext cx="3598863" cy="3221038"/>
          </a:xfrm>
          <a:prstGeom prst="ellipse">
            <a:avLst/>
          </a:prstGeom>
          <a:noFill/>
          <a:ln w="393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 name="Freeform 1">
            <a:extLst>
              <a:ext uri="{FF2B5EF4-FFF2-40B4-BE49-F238E27FC236}">
                <a16:creationId xmlns:a16="http://schemas.microsoft.com/office/drawing/2014/main" id="{563AECFC-D471-DE66-CB2C-0CB1D728D0A4}"/>
              </a:ext>
            </a:extLst>
          </p:cNvPr>
          <p:cNvSpPr/>
          <p:nvPr/>
        </p:nvSpPr>
        <p:spPr>
          <a:xfrm>
            <a:off x="2708275" y="2832100"/>
            <a:ext cx="3071813" cy="2763838"/>
          </a:xfrm>
          <a:custGeom>
            <a:avLst/>
            <a:gdLst>
              <a:gd name="connsiteX0" fmla="*/ 1183054 w 3071489"/>
              <a:gd name="connsiteY0" fmla="*/ 0 h 2763078"/>
              <a:gd name="connsiteX1" fmla="*/ 1192994 w 3071489"/>
              <a:gd name="connsiteY1" fmla="*/ 109330 h 2763078"/>
              <a:gd name="connsiteX2" fmla="*/ 1202933 w 3071489"/>
              <a:gd name="connsiteY2" fmla="*/ 188843 h 2763078"/>
              <a:gd name="connsiteX3" fmla="*/ 1212872 w 3071489"/>
              <a:gd name="connsiteY3" fmla="*/ 298174 h 2763078"/>
              <a:gd name="connsiteX4" fmla="*/ 1222811 w 3071489"/>
              <a:gd name="connsiteY4" fmla="*/ 347869 h 2763078"/>
              <a:gd name="connsiteX5" fmla="*/ 1232750 w 3071489"/>
              <a:gd name="connsiteY5" fmla="*/ 417443 h 2763078"/>
              <a:gd name="connsiteX6" fmla="*/ 1242689 w 3071489"/>
              <a:gd name="connsiteY6" fmla="*/ 447261 h 2763078"/>
              <a:gd name="connsiteX7" fmla="*/ 1262567 w 3071489"/>
              <a:gd name="connsiteY7" fmla="*/ 566530 h 2763078"/>
              <a:gd name="connsiteX8" fmla="*/ 1282446 w 3071489"/>
              <a:gd name="connsiteY8" fmla="*/ 655982 h 2763078"/>
              <a:gd name="connsiteX9" fmla="*/ 1292385 w 3071489"/>
              <a:gd name="connsiteY9" fmla="*/ 705678 h 2763078"/>
              <a:gd name="connsiteX10" fmla="*/ 1352020 w 3071489"/>
              <a:gd name="connsiteY10" fmla="*/ 735495 h 2763078"/>
              <a:gd name="connsiteX11" fmla="*/ 1411654 w 3071489"/>
              <a:gd name="connsiteY11" fmla="*/ 715617 h 2763078"/>
              <a:gd name="connsiteX12" fmla="*/ 1431533 w 3071489"/>
              <a:gd name="connsiteY12" fmla="*/ 685800 h 2763078"/>
              <a:gd name="connsiteX13" fmla="*/ 1501107 w 3071489"/>
              <a:gd name="connsiteY13" fmla="*/ 646043 h 2763078"/>
              <a:gd name="connsiteX14" fmla="*/ 1530924 w 3071489"/>
              <a:gd name="connsiteY14" fmla="*/ 606287 h 2763078"/>
              <a:gd name="connsiteX15" fmla="*/ 1570680 w 3071489"/>
              <a:gd name="connsiteY15" fmla="*/ 596348 h 2763078"/>
              <a:gd name="connsiteX16" fmla="*/ 1600498 w 3071489"/>
              <a:gd name="connsiteY16" fmla="*/ 566530 h 2763078"/>
              <a:gd name="connsiteX17" fmla="*/ 1610437 w 3071489"/>
              <a:gd name="connsiteY17" fmla="*/ 536713 h 2763078"/>
              <a:gd name="connsiteX18" fmla="*/ 1640254 w 3071489"/>
              <a:gd name="connsiteY18" fmla="*/ 516835 h 2763078"/>
              <a:gd name="connsiteX19" fmla="*/ 1719767 w 3071489"/>
              <a:gd name="connsiteY19" fmla="*/ 477078 h 2763078"/>
              <a:gd name="connsiteX20" fmla="*/ 1789341 w 3071489"/>
              <a:gd name="connsiteY20" fmla="*/ 427382 h 2763078"/>
              <a:gd name="connsiteX21" fmla="*/ 1839037 w 3071489"/>
              <a:gd name="connsiteY21" fmla="*/ 407504 h 2763078"/>
              <a:gd name="connsiteX22" fmla="*/ 1898672 w 3071489"/>
              <a:gd name="connsiteY22" fmla="*/ 377687 h 2763078"/>
              <a:gd name="connsiteX23" fmla="*/ 1928489 w 3071489"/>
              <a:gd name="connsiteY23" fmla="*/ 357809 h 2763078"/>
              <a:gd name="connsiteX24" fmla="*/ 1988124 w 3071489"/>
              <a:gd name="connsiteY24" fmla="*/ 337930 h 2763078"/>
              <a:gd name="connsiteX25" fmla="*/ 2047759 w 3071489"/>
              <a:gd name="connsiteY25" fmla="*/ 347869 h 2763078"/>
              <a:gd name="connsiteX26" fmla="*/ 2037820 w 3071489"/>
              <a:gd name="connsiteY26" fmla="*/ 397565 h 2763078"/>
              <a:gd name="connsiteX27" fmla="*/ 1978185 w 3071489"/>
              <a:gd name="connsiteY27" fmla="*/ 506895 h 2763078"/>
              <a:gd name="connsiteX28" fmla="*/ 1928489 w 3071489"/>
              <a:gd name="connsiteY28" fmla="*/ 566530 h 2763078"/>
              <a:gd name="connsiteX29" fmla="*/ 1878794 w 3071489"/>
              <a:gd name="connsiteY29" fmla="*/ 636104 h 2763078"/>
              <a:gd name="connsiteX30" fmla="*/ 1858915 w 3071489"/>
              <a:gd name="connsiteY30" fmla="*/ 705678 h 2763078"/>
              <a:gd name="connsiteX31" fmla="*/ 1839037 w 3071489"/>
              <a:gd name="connsiteY31" fmla="*/ 735495 h 2763078"/>
              <a:gd name="connsiteX32" fmla="*/ 1819159 w 3071489"/>
              <a:gd name="connsiteY32" fmla="*/ 795130 h 2763078"/>
              <a:gd name="connsiteX33" fmla="*/ 1809220 w 3071489"/>
              <a:gd name="connsiteY33" fmla="*/ 824948 h 2763078"/>
              <a:gd name="connsiteX34" fmla="*/ 1819159 w 3071489"/>
              <a:gd name="connsiteY34" fmla="*/ 934278 h 2763078"/>
              <a:gd name="connsiteX35" fmla="*/ 1848976 w 3071489"/>
              <a:gd name="connsiteY35" fmla="*/ 954156 h 2763078"/>
              <a:gd name="connsiteX36" fmla="*/ 1968246 w 3071489"/>
              <a:gd name="connsiteY36" fmla="*/ 944217 h 2763078"/>
              <a:gd name="connsiteX37" fmla="*/ 2057698 w 3071489"/>
              <a:gd name="connsiteY37" fmla="*/ 924339 h 2763078"/>
              <a:gd name="connsiteX38" fmla="*/ 2097454 w 3071489"/>
              <a:gd name="connsiteY38" fmla="*/ 914400 h 2763078"/>
              <a:gd name="connsiteX39" fmla="*/ 2236602 w 3071489"/>
              <a:gd name="connsiteY39" fmla="*/ 904461 h 2763078"/>
              <a:gd name="connsiteX40" fmla="*/ 2683863 w 3071489"/>
              <a:gd name="connsiteY40" fmla="*/ 914400 h 2763078"/>
              <a:gd name="connsiteX41" fmla="*/ 2743498 w 3071489"/>
              <a:gd name="connsiteY41" fmla="*/ 934278 h 2763078"/>
              <a:gd name="connsiteX42" fmla="*/ 2753437 w 3071489"/>
              <a:gd name="connsiteY42" fmla="*/ 964095 h 2763078"/>
              <a:gd name="connsiteX43" fmla="*/ 2644107 w 3071489"/>
              <a:gd name="connsiteY43" fmla="*/ 993913 h 2763078"/>
              <a:gd name="connsiteX44" fmla="*/ 2614289 w 3071489"/>
              <a:gd name="connsiteY44" fmla="*/ 1003852 h 2763078"/>
              <a:gd name="connsiteX45" fmla="*/ 2544715 w 3071489"/>
              <a:gd name="connsiteY45" fmla="*/ 1013791 h 2763078"/>
              <a:gd name="connsiteX46" fmla="*/ 2425446 w 3071489"/>
              <a:gd name="connsiteY46" fmla="*/ 1033669 h 2763078"/>
              <a:gd name="connsiteX47" fmla="*/ 2375750 w 3071489"/>
              <a:gd name="connsiteY47" fmla="*/ 1043609 h 2763078"/>
              <a:gd name="connsiteX48" fmla="*/ 2306176 w 3071489"/>
              <a:gd name="connsiteY48" fmla="*/ 1053548 h 2763078"/>
              <a:gd name="connsiteX49" fmla="*/ 2246541 w 3071489"/>
              <a:gd name="connsiteY49" fmla="*/ 1073426 h 2763078"/>
              <a:gd name="connsiteX50" fmla="*/ 2176967 w 3071489"/>
              <a:gd name="connsiteY50" fmla="*/ 1113182 h 2763078"/>
              <a:gd name="connsiteX51" fmla="*/ 2157089 w 3071489"/>
              <a:gd name="connsiteY51" fmla="*/ 1133061 h 2763078"/>
              <a:gd name="connsiteX52" fmla="*/ 2127272 w 3071489"/>
              <a:gd name="connsiteY52" fmla="*/ 1143000 h 2763078"/>
              <a:gd name="connsiteX53" fmla="*/ 2107394 w 3071489"/>
              <a:gd name="connsiteY53" fmla="*/ 1172817 h 2763078"/>
              <a:gd name="connsiteX54" fmla="*/ 2057698 w 3071489"/>
              <a:gd name="connsiteY54" fmla="*/ 1222513 h 2763078"/>
              <a:gd name="connsiteX55" fmla="*/ 2047759 w 3071489"/>
              <a:gd name="connsiteY55" fmla="*/ 1252330 h 2763078"/>
              <a:gd name="connsiteX56" fmla="*/ 2017941 w 3071489"/>
              <a:gd name="connsiteY56" fmla="*/ 1302026 h 2763078"/>
              <a:gd name="connsiteX57" fmla="*/ 2137211 w 3071489"/>
              <a:gd name="connsiteY57" fmla="*/ 1321904 h 2763078"/>
              <a:gd name="connsiteX58" fmla="*/ 2176967 w 3071489"/>
              <a:gd name="connsiteY58" fmla="*/ 1331843 h 2763078"/>
              <a:gd name="connsiteX59" fmla="*/ 2445324 w 3071489"/>
              <a:gd name="connsiteY59" fmla="*/ 1341782 h 2763078"/>
              <a:gd name="connsiteX60" fmla="*/ 2654046 w 3071489"/>
              <a:gd name="connsiteY60" fmla="*/ 1351722 h 2763078"/>
              <a:gd name="connsiteX61" fmla="*/ 2842889 w 3071489"/>
              <a:gd name="connsiteY61" fmla="*/ 1381539 h 2763078"/>
              <a:gd name="connsiteX62" fmla="*/ 2872707 w 3071489"/>
              <a:gd name="connsiteY62" fmla="*/ 1391478 h 2763078"/>
              <a:gd name="connsiteX63" fmla="*/ 2932341 w 3071489"/>
              <a:gd name="connsiteY63" fmla="*/ 1401417 h 2763078"/>
              <a:gd name="connsiteX64" fmla="*/ 2962159 w 3071489"/>
              <a:gd name="connsiteY64" fmla="*/ 1421295 h 2763078"/>
              <a:gd name="connsiteX65" fmla="*/ 2982037 w 3071489"/>
              <a:gd name="connsiteY65" fmla="*/ 1441174 h 2763078"/>
              <a:gd name="connsiteX66" fmla="*/ 3011854 w 3071489"/>
              <a:gd name="connsiteY66" fmla="*/ 1451113 h 2763078"/>
              <a:gd name="connsiteX67" fmla="*/ 3051611 w 3071489"/>
              <a:gd name="connsiteY67" fmla="*/ 1500809 h 2763078"/>
              <a:gd name="connsiteX68" fmla="*/ 3071489 w 3071489"/>
              <a:gd name="connsiteY68" fmla="*/ 1560443 h 2763078"/>
              <a:gd name="connsiteX69" fmla="*/ 2972098 w 3071489"/>
              <a:gd name="connsiteY69" fmla="*/ 1590261 h 2763078"/>
              <a:gd name="connsiteX70" fmla="*/ 2922402 w 3071489"/>
              <a:gd name="connsiteY70" fmla="*/ 1610139 h 2763078"/>
              <a:gd name="connsiteX71" fmla="*/ 2296237 w 3071489"/>
              <a:gd name="connsiteY71" fmla="*/ 1620078 h 2763078"/>
              <a:gd name="connsiteX72" fmla="*/ 2236602 w 3071489"/>
              <a:gd name="connsiteY72" fmla="*/ 1639956 h 2763078"/>
              <a:gd name="connsiteX73" fmla="*/ 2206785 w 3071489"/>
              <a:gd name="connsiteY73" fmla="*/ 1649895 h 2763078"/>
              <a:gd name="connsiteX74" fmla="*/ 2176967 w 3071489"/>
              <a:gd name="connsiteY74" fmla="*/ 1669774 h 2763078"/>
              <a:gd name="connsiteX75" fmla="*/ 2097454 w 3071489"/>
              <a:gd name="connsiteY75" fmla="*/ 1699591 h 2763078"/>
              <a:gd name="connsiteX76" fmla="*/ 2186907 w 3071489"/>
              <a:gd name="connsiteY76" fmla="*/ 1749287 h 2763078"/>
              <a:gd name="connsiteX77" fmla="*/ 2256480 w 3071489"/>
              <a:gd name="connsiteY77" fmla="*/ 1798982 h 2763078"/>
              <a:gd name="connsiteX78" fmla="*/ 2375750 w 3071489"/>
              <a:gd name="connsiteY78" fmla="*/ 1848678 h 2763078"/>
              <a:gd name="connsiteX79" fmla="*/ 2415507 w 3071489"/>
              <a:gd name="connsiteY79" fmla="*/ 1868556 h 2763078"/>
              <a:gd name="connsiteX80" fmla="*/ 2504959 w 3071489"/>
              <a:gd name="connsiteY80" fmla="*/ 1898374 h 2763078"/>
              <a:gd name="connsiteX81" fmla="*/ 2554654 w 3071489"/>
              <a:gd name="connsiteY81" fmla="*/ 1948069 h 2763078"/>
              <a:gd name="connsiteX82" fmla="*/ 2594411 w 3071489"/>
              <a:gd name="connsiteY82" fmla="*/ 1958009 h 2763078"/>
              <a:gd name="connsiteX83" fmla="*/ 2703741 w 3071489"/>
              <a:gd name="connsiteY83" fmla="*/ 2027582 h 2763078"/>
              <a:gd name="connsiteX84" fmla="*/ 2753437 w 3071489"/>
              <a:gd name="connsiteY84" fmla="*/ 2057400 h 2763078"/>
              <a:gd name="connsiteX85" fmla="*/ 2783254 w 3071489"/>
              <a:gd name="connsiteY85" fmla="*/ 2097156 h 2763078"/>
              <a:gd name="connsiteX86" fmla="*/ 2823011 w 3071489"/>
              <a:gd name="connsiteY86" fmla="*/ 2126974 h 2763078"/>
              <a:gd name="connsiteX87" fmla="*/ 2842889 w 3071489"/>
              <a:gd name="connsiteY87" fmla="*/ 2176669 h 2763078"/>
              <a:gd name="connsiteX88" fmla="*/ 2862767 w 3071489"/>
              <a:gd name="connsiteY88" fmla="*/ 2216426 h 2763078"/>
              <a:gd name="connsiteX89" fmla="*/ 2882646 w 3071489"/>
              <a:gd name="connsiteY89" fmla="*/ 2295939 h 2763078"/>
              <a:gd name="connsiteX90" fmla="*/ 2892585 w 3071489"/>
              <a:gd name="connsiteY90" fmla="*/ 2335695 h 2763078"/>
              <a:gd name="connsiteX91" fmla="*/ 2882646 w 3071489"/>
              <a:gd name="connsiteY91" fmla="*/ 2395330 h 2763078"/>
              <a:gd name="connsiteX92" fmla="*/ 2842889 w 3071489"/>
              <a:gd name="connsiteY92" fmla="*/ 2405269 h 2763078"/>
              <a:gd name="connsiteX93" fmla="*/ 2713680 w 3071489"/>
              <a:gd name="connsiteY93" fmla="*/ 2395330 h 2763078"/>
              <a:gd name="connsiteX94" fmla="*/ 2644107 w 3071489"/>
              <a:gd name="connsiteY94" fmla="*/ 2355574 h 2763078"/>
              <a:gd name="connsiteX95" fmla="*/ 2594411 w 3071489"/>
              <a:gd name="connsiteY95" fmla="*/ 2335695 h 2763078"/>
              <a:gd name="connsiteX96" fmla="*/ 2504959 w 3071489"/>
              <a:gd name="connsiteY96" fmla="*/ 2286000 h 2763078"/>
              <a:gd name="connsiteX97" fmla="*/ 2465202 w 3071489"/>
              <a:gd name="connsiteY97" fmla="*/ 2246243 h 2763078"/>
              <a:gd name="connsiteX98" fmla="*/ 2425446 w 3071489"/>
              <a:gd name="connsiteY98" fmla="*/ 2216426 h 2763078"/>
              <a:gd name="connsiteX99" fmla="*/ 2345933 w 3071489"/>
              <a:gd name="connsiteY99" fmla="*/ 2126974 h 2763078"/>
              <a:gd name="connsiteX100" fmla="*/ 2326054 w 3071489"/>
              <a:gd name="connsiteY100" fmla="*/ 2107095 h 2763078"/>
              <a:gd name="connsiteX101" fmla="*/ 2306176 w 3071489"/>
              <a:gd name="connsiteY101" fmla="*/ 2077278 h 2763078"/>
              <a:gd name="connsiteX102" fmla="*/ 2246541 w 3071489"/>
              <a:gd name="connsiteY102" fmla="*/ 2017643 h 2763078"/>
              <a:gd name="connsiteX103" fmla="*/ 2206785 w 3071489"/>
              <a:gd name="connsiteY103" fmla="*/ 1987826 h 2763078"/>
              <a:gd name="connsiteX104" fmla="*/ 2186907 w 3071489"/>
              <a:gd name="connsiteY104" fmla="*/ 1958009 h 2763078"/>
              <a:gd name="connsiteX105" fmla="*/ 2127272 w 3071489"/>
              <a:gd name="connsiteY105" fmla="*/ 1928191 h 2763078"/>
              <a:gd name="connsiteX106" fmla="*/ 2077576 w 3071489"/>
              <a:gd name="connsiteY106" fmla="*/ 1888435 h 2763078"/>
              <a:gd name="connsiteX107" fmla="*/ 2008002 w 3071489"/>
              <a:gd name="connsiteY107" fmla="*/ 1858617 h 2763078"/>
              <a:gd name="connsiteX108" fmla="*/ 1978185 w 3071489"/>
              <a:gd name="connsiteY108" fmla="*/ 2047461 h 2763078"/>
              <a:gd name="connsiteX109" fmla="*/ 1968246 w 3071489"/>
              <a:gd name="connsiteY109" fmla="*/ 2117035 h 2763078"/>
              <a:gd name="connsiteX110" fmla="*/ 1958307 w 3071489"/>
              <a:gd name="connsiteY110" fmla="*/ 2226365 h 2763078"/>
              <a:gd name="connsiteX111" fmla="*/ 1938428 w 3071489"/>
              <a:gd name="connsiteY111" fmla="*/ 2276061 h 2763078"/>
              <a:gd name="connsiteX112" fmla="*/ 1918550 w 3071489"/>
              <a:gd name="connsiteY112" fmla="*/ 2345635 h 2763078"/>
              <a:gd name="connsiteX113" fmla="*/ 1898672 w 3071489"/>
              <a:gd name="connsiteY113" fmla="*/ 2385391 h 2763078"/>
              <a:gd name="connsiteX114" fmla="*/ 1878794 w 3071489"/>
              <a:gd name="connsiteY114" fmla="*/ 2445026 h 2763078"/>
              <a:gd name="connsiteX115" fmla="*/ 1858915 w 3071489"/>
              <a:gd name="connsiteY115" fmla="*/ 2474843 h 2763078"/>
              <a:gd name="connsiteX116" fmla="*/ 1839037 w 3071489"/>
              <a:gd name="connsiteY116" fmla="*/ 2514600 h 2763078"/>
              <a:gd name="connsiteX117" fmla="*/ 1819159 w 3071489"/>
              <a:gd name="connsiteY117" fmla="*/ 2564295 h 2763078"/>
              <a:gd name="connsiteX118" fmla="*/ 1799280 w 3071489"/>
              <a:gd name="connsiteY118" fmla="*/ 2584174 h 2763078"/>
              <a:gd name="connsiteX119" fmla="*/ 1769463 w 3071489"/>
              <a:gd name="connsiteY119" fmla="*/ 2623930 h 2763078"/>
              <a:gd name="connsiteX120" fmla="*/ 1759524 w 3071489"/>
              <a:gd name="connsiteY120" fmla="*/ 2653748 h 2763078"/>
              <a:gd name="connsiteX121" fmla="*/ 1749585 w 3071489"/>
              <a:gd name="connsiteY121" fmla="*/ 2693504 h 2763078"/>
              <a:gd name="connsiteX122" fmla="*/ 1719767 w 3071489"/>
              <a:gd name="connsiteY122" fmla="*/ 2713382 h 2763078"/>
              <a:gd name="connsiteX123" fmla="*/ 1699889 w 3071489"/>
              <a:gd name="connsiteY123" fmla="*/ 2733261 h 2763078"/>
              <a:gd name="connsiteX124" fmla="*/ 1660133 w 3071489"/>
              <a:gd name="connsiteY124" fmla="*/ 2763078 h 2763078"/>
              <a:gd name="connsiteX125" fmla="*/ 1640254 w 3071489"/>
              <a:gd name="connsiteY125" fmla="*/ 2743200 h 2763078"/>
              <a:gd name="connsiteX126" fmla="*/ 1610437 w 3071489"/>
              <a:gd name="connsiteY126" fmla="*/ 2673626 h 2763078"/>
              <a:gd name="connsiteX127" fmla="*/ 1600498 w 3071489"/>
              <a:gd name="connsiteY127" fmla="*/ 2544417 h 2763078"/>
              <a:gd name="connsiteX128" fmla="*/ 1590559 w 3071489"/>
              <a:gd name="connsiteY128" fmla="*/ 2117035 h 2763078"/>
              <a:gd name="connsiteX129" fmla="*/ 1471289 w 3071489"/>
              <a:gd name="connsiteY129" fmla="*/ 2256182 h 2763078"/>
              <a:gd name="connsiteX130" fmla="*/ 1451411 w 3071489"/>
              <a:gd name="connsiteY130" fmla="*/ 2276061 h 2763078"/>
              <a:gd name="connsiteX131" fmla="*/ 1381837 w 3071489"/>
              <a:gd name="connsiteY131" fmla="*/ 2325756 h 2763078"/>
              <a:gd name="connsiteX132" fmla="*/ 1322202 w 3071489"/>
              <a:gd name="connsiteY132" fmla="*/ 2385391 h 2763078"/>
              <a:gd name="connsiteX133" fmla="*/ 1252628 w 3071489"/>
              <a:gd name="connsiteY133" fmla="*/ 2425148 h 2763078"/>
              <a:gd name="connsiteX134" fmla="*/ 1222811 w 3071489"/>
              <a:gd name="connsiteY134" fmla="*/ 2445026 h 2763078"/>
              <a:gd name="connsiteX135" fmla="*/ 1183054 w 3071489"/>
              <a:gd name="connsiteY135" fmla="*/ 2464904 h 2763078"/>
              <a:gd name="connsiteX136" fmla="*/ 1153237 w 3071489"/>
              <a:gd name="connsiteY136" fmla="*/ 2484782 h 2763078"/>
              <a:gd name="connsiteX137" fmla="*/ 1133359 w 3071489"/>
              <a:gd name="connsiteY137" fmla="*/ 2504661 h 2763078"/>
              <a:gd name="connsiteX138" fmla="*/ 1053846 w 3071489"/>
              <a:gd name="connsiteY138" fmla="*/ 2534478 h 2763078"/>
              <a:gd name="connsiteX139" fmla="*/ 974333 w 3071489"/>
              <a:gd name="connsiteY139" fmla="*/ 2613991 h 2763078"/>
              <a:gd name="connsiteX140" fmla="*/ 954454 w 3071489"/>
              <a:gd name="connsiteY140" fmla="*/ 2633869 h 2763078"/>
              <a:gd name="connsiteX141" fmla="*/ 894820 w 3071489"/>
              <a:gd name="connsiteY141" fmla="*/ 2673626 h 2763078"/>
              <a:gd name="connsiteX142" fmla="*/ 874941 w 3071489"/>
              <a:gd name="connsiteY142" fmla="*/ 2693504 h 2763078"/>
              <a:gd name="connsiteX143" fmla="*/ 835185 w 3071489"/>
              <a:gd name="connsiteY143" fmla="*/ 2723322 h 2763078"/>
              <a:gd name="connsiteX144" fmla="*/ 775550 w 3071489"/>
              <a:gd name="connsiteY144" fmla="*/ 2743200 h 2763078"/>
              <a:gd name="connsiteX145" fmla="*/ 755672 w 3071489"/>
              <a:gd name="connsiteY145" fmla="*/ 2464904 h 2763078"/>
              <a:gd name="connsiteX146" fmla="*/ 775550 w 3071489"/>
              <a:gd name="connsiteY146" fmla="*/ 2325756 h 2763078"/>
              <a:gd name="connsiteX147" fmla="*/ 785489 w 3071489"/>
              <a:gd name="connsiteY147" fmla="*/ 2286000 h 2763078"/>
              <a:gd name="connsiteX148" fmla="*/ 825246 w 3071489"/>
              <a:gd name="connsiteY148" fmla="*/ 2216426 h 2763078"/>
              <a:gd name="connsiteX149" fmla="*/ 835185 w 3071489"/>
              <a:gd name="connsiteY149" fmla="*/ 2186609 h 2763078"/>
              <a:gd name="connsiteX150" fmla="*/ 865002 w 3071489"/>
              <a:gd name="connsiteY150" fmla="*/ 2107095 h 2763078"/>
              <a:gd name="connsiteX151" fmla="*/ 835185 w 3071489"/>
              <a:gd name="connsiteY151" fmla="*/ 2117035 h 2763078"/>
              <a:gd name="connsiteX152" fmla="*/ 805367 w 3071489"/>
              <a:gd name="connsiteY152" fmla="*/ 2146852 h 2763078"/>
              <a:gd name="connsiteX153" fmla="*/ 775550 w 3071489"/>
              <a:gd name="connsiteY153" fmla="*/ 2156791 h 2763078"/>
              <a:gd name="connsiteX154" fmla="*/ 606585 w 3071489"/>
              <a:gd name="connsiteY154" fmla="*/ 2186609 h 2763078"/>
              <a:gd name="connsiteX155" fmla="*/ 308411 w 3071489"/>
              <a:gd name="connsiteY155" fmla="*/ 2186609 h 2763078"/>
              <a:gd name="connsiteX156" fmla="*/ 278594 w 3071489"/>
              <a:gd name="connsiteY156" fmla="*/ 2196548 h 2763078"/>
              <a:gd name="connsiteX157" fmla="*/ 209020 w 3071489"/>
              <a:gd name="connsiteY157" fmla="*/ 2206487 h 2763078"/>
              <a:gd name="connsiteX158" fmla="*/ 199080 w 3071489"/>
              <a:gd name="connsiteY158" fmla="*/ 2176669 h 2763078"/>
              <a:gd name="connsiteX159" fmla="*/ 179202 w 3071489"/>
              <a:gd name="connsiteY159" fmla="*/ 2107095 h 2763078"/>
              <a:gd name="connsiteX160" fmla="*/ 149385 w 3071489"/>
              <a:gd name="connsiteY160" fmla="*/ 2057400 h 2763078"/>
              <a:gd name="connsiteX161" fmla="*/ 119567 w 3071489"/>
              <a:gd name="connsiteY161" fmla="*/ 1997765 h 2763078"/>
              <a:gd name="connsiteX162" fmla="*/ 79811 w 3071489"/>
              <a:gd name="connsiteY162" fmla="*/ 1967948 h 2763078"/>
              <a:gd name="connsiteX163" fmla="*/ 59933 w 3071489"/>
              <a:gd name="connsiteY163" fmla="*/ 1938130 h 2763078"/>
              <a:gd name="connsiteX164" fmla="*/ 20176 w 3071489"/>
              <a:gd name="connsiteY164" fmla="*/ 1888435 h 2763078"/>
              <a:gd name="connsiteX165" fmla="*/ 10237 w 3071489"/>
              <a:gd name="connsiteY165" fmla="*/ 1858617 h 2763078"/>
              <a:gd name="connsiteX166" fmla="*/ 69872 w 3071489"/>
              <a:gd name="connsiteY166" fmla="*/ 1808922 h 2763078"/>
              <a:gd name="connsiteX167" fmla="*/ 89750 w 3071489"/>
              <a:gd name="connsiteY167" fmla="*/ 1789043 h 2763078"/>
              <a:gd name="connsiteX168" fmla="*/ 119567 w 3071489"/>
              <a:gd name="connsiteY168" fmla="*/ 1779104 h 2763078"/>
              <a:gd name="connsiteX169" fmla="*/ 169263 w 3071489"/>
              <a:gd name="connsiteY169" fmla="*/ 1759226 h 2763078"/>
              <a:gd name="connsiteX170" fmla="*/ 199080 w 3071489"/>
              <a:gd name="connsiteY170" fmla="*/ 1729409 h 2763078"/>
              <a:gd name="connsiteX171" fmla="*/ 268654 w 3071489"/>
              <a:gd name="connsiteY171" fmla="*/ 1699591 h 2763078"/>
              <a:gd name="connsiteX172" fmla="*/ 328289 w 3071489"/>
              <a:gd name="connsiteY172" fmla="*/ 1669774 h 2763078"/>
              <a:gd name="connsiteX173" fmla="*/ 348167 w 3071489"/>
              <a:gd name="connsiteY173" fmla="*/ 1649895 h 2763078"/>
              <a:gd name="connsiteX174" fmla="*/ 318350 w 3071489"/>
              <a:gd name="connsiteY174" fmla="*/ 1630017 h 2763078"/>
              <a:gd name="connsiteX175" fmla="*/ 278594 w 3071489"/>
              <a:gd name="connsiteY175" fmla="*/ 1600200 h 2763078"/>
              <a:gd name="connsiteX176" fmla="*/ 238837 w 3071489"/>
              <a:gd name="connsiteY176" fmla="*/ 1540565 h 2763078"/>
              <a:gd name="connsiteX177" fmla="*/ 218959 w 3071489"/>
              <a:gd name="connsiteY177" fmla="*/ 1510748 h 2763078"/>
              <a:gd name="connsiteX178" fmla="*/ 209020 w 3071489"/>
              <a:gd name="connsiteY178" fmla="*/ 1461052 h 2763078"/>
              <a:gd name="connsiteX179" fmla="*/ 199080 w 3071489"/>
              <a:gd name="connsiteY179" fmla="*/ 1421295 h 2763078"/>
              <a:gd name="connsiteX180" fmla="*/ 179202 w 3071489"/>
              <a:gd name="connsiteY180" fmla="*/ 1262269 h 2763078"/>
              <a:gd name="connsiteX181" fmla="*/ 129507 w 3071489"/>
              <a:gd name="connsiteY181" fmla="*/ 1162878 h 2763078"/>
              <a:gd name="connsiteX182" fmla="*/ 109628 w 3071489"/>
              <a:gd name="connsiteY182" fmla="*/ 1123122 h 2763078"/>
              <a:gd name="connsiteX183" fmla="*/ 30115 w 3071489"/>
              <a:gd name="connsiteY183" fmla="*/ 1093304 h 2763078"/>
              <a:gd name="connsiteX184" fmla="*/ 298 w 3071489"/>
              <a:gd name="connsiteY184" fmla="*/ 1033669 h 2763078"/>
              <a:gd name="connsiteX185" fmla="*/ 30115 w 3071489"/>
              <a:gd name="connsiteY185" fmla="*/ 974035 h 2763078"/>
              <a:gd name="connsiteX186" fmla="*/ 89750 w 3071489"/>
              <a:gd name="connsiteY186" fmla="*/ 934278 h 2763078"/>
              <a:gd name="connsiteX187" fmla="*/ 169263 w 3071489"/>
              <a:gd name="connsiteY187" fmla="*/ 904461 h 2763078"/>
              <a:gd name="connsiteX188" fmla="*/ 189141 w 3071489"/>
              <a:gd name="connsiteY188" fmla="*/ 884582 h 2763078"/>
              <a:gd name="connsiteX189" fmla="*/ 328289 w 3071489"/>
              <a:gd name="connsiteY189" fmla="*/ 874643 h 2763078"/>
              <a:gd name="connsiteX190" fmla="*/ 358107 w 3071489"/>
              <a:gd name="connsiteY190" fmla="*/ 904461 h 2763078"/>
              <a:gd name="connsiteX191" fmla="*/ 427680 w 3071489"/>
              <a:gd name="connsiteY191" fmla="*/ 934278 h 2763078"/>
              <a:gd name="connsiteX192" fmla="*/ 487315 w 3071489"/>
              <a:gd name="connsiteY192" fmla="*/ 993913 h 2763078"/>
              <a:gd name="connsiteX193" fmla="*/ 586707 w 3071489"/>
              <a:gd name="connsiteY193" fmla="*/ 1013791 h 2763078"/>
              <a:gd name="connsiteX194" fmla="*/ 626463 w 3071489"/>
              <a:gd name="connsiteY194" fmla="*/ 1023730 h 2763078"/>
              <a:gd name="connsiteX195" fmla="*/ 785489 w 3071489"/>
              <a:gd name="connsiteY195" fmla="*/ 993913 h 2763078"/>
              <a:gd name="connsiteX196" fmla="*/ 805367 w 3071489"/>
              <a:gd name="connsiteY196" fmla="*/ 964095 h 2763078"/>
              <a:gd name="connsiteX197" fmla="*/ 825246 w 3071489"/>
              <a:gd name="connsiteY197" fmla="*/ 944217 h 2763078"/>
              <a:gd name="connsiteX198" fmla="*/ 894820 w 3071489"/>
              <a:gd name="connsiteY198" fmla="*/ 874643 h 2763078"/>
              <a:gd name="connsiteX199" fmla="*/ 934576 w 3071489"/>
              <a:gd name="connsiteY199" fmla="*/ 775252 h 2763078"/>
              <a:gd name="connsiteX200" fmla="*/ 954454 w 3071489"/>
              <a:gd name="connsiteY200" fmla="*/ 745435 h 2763078"/>
              <a:gd name="connsiteX201" fmla="*/ 994211 w 3071489"/>
              <a:gd name="connsiteY201" fmla="*/ 655982 h 2763078"/>
              <a:gd name="connsiteX202" fmla="*/ 984272 w 3071489"/>
              <a:gd name="connsiteY202" fmla="*/ 337930 h 2763078"/>
              <a:gd name="connsiteX203" fmla="*/ 964394 w 3071489"/>
              <a:gd name="connsiteY203" fmla="*/ 278295 h 2763078"/>
              <a:gd name="connsiteX204" fmla="*/ 954454 w 3071489"/>
              <a:gd name="connsiteY204" fmla="*/ 228600 h 2763078"/>
              <a:gd name="connsiteX205" fmla="*/ 964394 w 3071489"/>
              <a:gd name="connsiteY205" fmla="*/ 109330 h 2763078"/>
              <a:gd name="connsiteX206" fmla="*/ 1014089 w 3071489"/>
              <a:gd name="connsiteY206" fmla="*/ 149087 h 2763078"/>
              <a:gd name="connsiteX207" fmla="*/ 1024028 w 3071489"/>
              <a:gd name="connsiteY207" fmla="*/ 178904 h 2763078"/>
              <a:gd name="connsiteX208" fmla="*/ 1063785 w 3071489"/>
              <a:gd name="connsiteY208" fmla="*/ 238539 h 2763078"/>
              <a:gd name="connsiteX209" fmla="*/ 1123420 w 3071489"/>
              <a:gd name="connsiteY209" fmla="*/ 377687 h 2763078"/>
              <a:gd name="connsiteX210" fmla="*/ 1133359 w 3071489"/>
              <a:gd name="connsiteY210" fmla="*/ 417443 h 2763078"/>
              <a:gd name="connsiteX211" fmla="*/ 1153237 w 3071489"/>
              <a:gd name="connsiteY211" fmla="*/ 457200 h 2763078"/>
              <a:gd name="connsiteX212" fmla="*/ 1173115 w 3071489"/>
              <a:gd name="connsiteY212" fmla="*/ 516835 h 2763078"/>
              <a:gd name="connsiteX213" fmla="*/ 1212872 w 3071489"/>
              <a:gd name="connsiteY213" fmla="*/ 596348 h 2763078"/>
              <a:gd name="connsiteX214" fmla="*/ 1222811 w 3071489"/>
              <a:gd name="connsiteY214" fmla="*/ 626165 h 2763078"/>
              <a:gd name="connsiteX215" fmla="*/ 1262567 w 3071489"/>
              <a:gd name="connsiteY215" fmla="*/ 675861 h 2763078"/>
              <a:gd name="connsiteX216" fmla="*/ 1292385 w 3071489"/>
              <a:gd name="connsiteY216" fmla="*/ 715617 h 2763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Lst>
            <a:rect l="l" t="t" r="r" b="b"/>
            <a:pathLst>
              <a:path w="3071489" h="2763078">
                <a:moveTo>
                  <a:pt x="1183054" y="0"/>
                </a:moveTo>
                <a:cubicBezTo>
                  <a:pt x="1186367" y="36443"/>
                  <a:pt x="1189163" y="72937"/>
                  <a:pt x="1192994" y="109330"/>
                </a:cubicBezTo>
                <a:cubicBezTo>
                  <a:pt x="1195790" y="135894"/>
                  <a:pt x="1200137" y="162279"/>
                  <a:pt x="1202933" y="188843"/>
                </a:cubicBezTo>
                <a:cubicBezTo>
                  <a:pt x="1206764" y="225236"/>
                  <a:pt x="1208333" y="261863"/>
                  <a:pt x="1212872" y="298174"/>
                </a:cubicBezTo>
                <a:cubicBezTo>
                  <a:pt x="1214967" y="314937"/>
                  <a:pt x="1220034" y="331206"/>
                  <a:pt x="1222811" y="347869"/>
                </a:cubicBezTo>
                <a:cubicBezTo>
                  <a:pt x="1226662" y="370977"/>
                  <a:pt x="1228156" y="394471"/>
                  <a:pt x="1232750" y="417443"/>
                </a:cubicBezTo>
                <a:cubicBezTo>
                  <a:pt x="1234805" y="427716"/>
                  <a:pt x="1240148" y="437097"/>
                  <a:pt x="1242689" y="447261"/>
                </a:cubicBezTo>
                <a:cubicBezTo>
                  <a:pt x="1253188" y="489257"/>
                  <a:pt x="1255834" y="522766"/>
                  <a:pt x="1262567" y="566530"/>
                </a:cubicBezTo>
                <a:cubicBezTo>
                  <a:pt x="1284448" y="708753"/>
                  <a:pt x="1260822" y="569484"/>
                  <a:pt x="1282446" y="655982"/>
                </a:cubicBezTo>
                <a:cubicBezTo>
                  <a:pt x="1286543" y="672371"/>
                  <a:pt x="1284004" y="691010"/>
                  <a:pt x="1292385" y="705678"/>
                </a:cubicBezTo>
                <a:cubicBezTo>
                  <a:pt x="1301452" y="721545"/>
                  <a:pt x="1336715" y="730394"/>
                  <a:pt x="1352020" y="735495"/>
                </a:cubicBezTo>
                <a:cubicBezTo>
                  <a:pt x="1371898" y="728869"/>
                  <a:pt x="1393886" y="726722"/>
                  <a:pt x="1411654" y="715617"/>
                </a:cubicBezTo>
                <a:cubicBezTo>
                  <a:pt x="1421784" y="709286"/>
                  <a:pt x="1423086" y="694247"/>
                  <a:pt x="1431533" y="685800"/>
                </a:cubicBezTo>
                <a:cubicBezTo>
                  <a:pt x="1445581" y="671752"/>
                  <a:pt x="1485517" y="653838"/>
                  <a:pt x="1501107" y="646043"/>
                </a:cubicBezTo>
                <a:cubicBezTo>
                  <a:pt x="1511046" y="632791"/>
                  <a:pt x="1517445" y="615915"/>
                  <a:pt x="1530924" y="606287"/>
                </a:cubicBezTo>
                <a:cubicBezTo>
                  <a:pt x="1542039" y="598347"/>
                  <a:pt x="1558820" y="603125"/>
                  <a:pt x="1570680" y="596348"/>
                </a:cubicBezTo>
                <a:cubicBezTo>
                  <a:pt x="1582884" y="589374"/>
                  <a:pt x="1590559" y="576469"/>
                  <a:pt x="1600498" y="566530"/>
                </a:cubicBezTo>
                <a:cubicBezTo>
                  <a:pt x="1603811" y="556591"/>
                  <a:pt x="1603892" y="544894"/>
                  <a:pt x="1610437" y="536713"/>
                </a:cubicBezTo>
                <a:cubicBezTo>
                  <a:pt x="1617899" y="527385"/>
                  <a:pt x="1629767" y="522555"/>
                  <a:pt x="1640254" y="516835"/>
                </a:cubicBezTo>
                <a:cubicBezTo>
                  <a:pt x="1666268" y="502645"/>
                  <a:pt x="1696061" y="494857"/>
                  <a:pt x="1719767" y="477078"/>
                </a:cubicBezTo>
                <a:cubicBezTo>
                  <a:pt x="1728762" y="470332"/>
                  <a:pt x="1774815" y="434645"/>
                  <a:pt x="1789341" y="427382"/>
                </a:cubicBezTo>
                <a:cubicBezTo>
                  <a:pt x="1805299" y="419403"/>
                  <a:pt x="1822795" y="414887"/>
                  <a:pt x="1839037" y="407504"/>
                </a:cubicBezTo>
                <a:cubicBezTo>
                  <a:pt x="1859270" y="398308"/>
                  <a:pt x="1879244" y="388480"/>
                  <a:pt x="1898672" y="377687"/>
                </a:cubicBezTo>
                <a:cubicBezTo>
                  <a:pt x="1909114" y="371886"/>
                  <a:pt x="1917573" y="362660"/>
                  <a:pt x="1928489" y="357809"/>
                </a:cubicBezTo>
                <a:cubicBezTo>
                  <a:pt x="1947637" y="349299"/>
                  <a:pt x="1988124" y="337930"/>
                  <a:pt x="1988124" y="337930"/>
                </a:cubicBezTo>
                <a:cubicBezTo>
                  <a:pt x="2008002" y="341243"/>
                  <a:pt x="2034858" y="332387"/>
                  <a:pt x="2047759" y="347869"/>
                </a:cubicBezTo>
                <a:cubicBezTo>
                  <a:pt x="2058574" y="360847"/>
                  <a:pt x="2043884" y="381798"/>
                  <a:pt x="2037820" y="397565"/>
                </a:cubicBezTo>
                <a:cubicBezTo>
                  <a:pt x="2031355" y="414375"/>
                  <a:pt x="1998927" y="482005"/>
                  <a:pt x="1978185" y="506895"/>
                </a:cubicBezTo>
                <a:cubicBezTo>
                  <a:pt x="1914412" y="583423"/>
                  <a:pt x="1977842" y="492501"/>
                  <a:pt x="1928489" y="566530"/>
                </a:cubicBezTo>
                <a:cubicBezTo>
                  <a:pt x="1907816" y="649226"/>
                  <a:pt x="1937623" y="565509"/>
                  <a:pt x="1878794" y="636104"/>
                </a:cubicBezTo>
                <a:cubicBezTo>
                  <a:pt x="1873103" y="642933"/>
                  <a:pt x="1860223" y="702626"/>
                  <a:pt x="1858915" y="705678"/>
                </a:cubicBezTo>
                <a:cubicBezTo>
                  <a:pt x="1854210" y="716657"/>
                  <a:pt x="1845663" y="725556"/>
                  <a:pt x="1839037" y="735495"/>
                </a:cubicBezTo>
                <a:lnTo>
                  <a:pt x="1819159" y="795130"/>
                </a:lnTo>
                <a:lnTo>
                  <a:pt x="1809220" y="824948"/>
                </a:lnTo>
                <a:cubicBezTo>
                  <a:pt x="1812533" y="861391"/>
                  <a:pt x="1808397" y="899303"/>
                  <a:pt x="1819159" y="934278"/>
                </a:cubicBezTo>
                <a:cubicBezTo>
                  <a:pt x="1822672" y="945695"/>
                  <a:pt x="1837057" y="953361"/>
                  <a:pt x="1848976" y="954156"/>
                </a:cubicBezTo>
                <a:cubicBezTo>
                  <a:pt x="1888782" y="956810"/>
                  <a:pt x="1928489" y="947530"/>
                  <a:pt x="1968246" y="944217"/>
                </a:cubicBezTo>
                <a:cubicBezTo>
                  <a:pt x="2065202" y="919978"/>
                  <a:pt x="1944136" y="949575"/>
                  <a:pt x="2057698" y="924339"/>
                </a:cubicBezTo>
                <a:cubicBezTo>
                  <a:pt x="2071033" y="921376"/>
                  <a:pt x="2083878" y="915908"/>
                  <a:pt x="2097454" y="914400"/>
                </a:cubicBezTo>
                <a:cubicBezTo>
                  <a:pt x="2143670" y="909265"/>
                  <a:pt x="2190219" y="907774"/>
                  <a:pt x="2236602" y="904461"/>
                </a:cubicBezTo>
                <a:cubicBezTo>
                  <a:pt x="2385689" y="907774"/>
                  <a:pt x="2534997" y="905643"/>
                  <a:pt x="2683863" y="914400"/>
                </a:cubicBezTo>
                <a:cubicBezTo>
                  <a:pt x="2704780" y="915630"/>
                  <a:pt x="2743498" y="934278"/>
                  <a:pt x="2743498" y="934278"/>
                </a:cubicBezTo>
                <a:cubicBezTo>
                  <a:pt x="2746811" y="944217"/>
                  <a:pt x="2760845" y="956687"/>
                  <a:pt x="2753437" y="964095"/>
                </a:cubicBezTo>
                <a:cubicBezTo>
                  <a:pt x="2739221" y="978311"/>
                  <a:pt x="2664811" y="988737"/>
                  <a:pt x="2644107" y="993913"/>
                </a:cubicBezTo>
                <a:cubicBezTo>
                  <a:pt x="2633943" y="996454"/>
                  <a:pt x="2624562" y="1001797"/>
                  <a:pt x="2614289" y="1003852"/>
                </a:cubicBezTo>
                <a:cubicBezTo>
                  <a:pt x="2591317" y="1008446"/>
                  <a:pt x="2567855" y="1010137"/>
                  <a:pt x="2544715" y="1013791"/>
                </a:cubicBezTo>
                <a:lnTo>
                  <a:pt x="2425446" y="1033669"/>
                </a:lnTo>
                <a:cubicBezTo>
                  <a:pt x="2408810" y="1036605"/>
                  <a:pt x="2392414" y="1040832"/>
                  <a:pt x="2375750" y="1043609"/>
                </a:cubicBezTo>
                <a:cubicBezTo>
                  <a:pt x="2352642" y="1047460"/>
                  <a:pt x="2329367" y="1050235"/>
                  <a:pt x="2306176" y="1053548"/>
                </a:cubicBezTo>
                <a:cubicBezTo>
                  <a:pt x="2286298" y="1060174"/>
                  <a:pt x="2263975" y="1061803"/>
                  <a:pt x="2246541" y="1073426"/>
                </a:cubicBezTo>
                <a:cubicBezTo>
                  <a:pt x="2204396" y="1101523"/>
                  <a:pt x="2227408" y="1087962"/>
                  <a:pt x="2176967" y="1113182"/>
                </a:cubicBezTo>
                <a:cubicBezTo>
                  <a:pt x="2170341" y="1119808"/>
                  <a:pt x="2165124" y="1128240"/>
                  <a:pt x="2157089" y="1133061"/>
                </a:cubicBezTo>
                <a:cubicBezTo>
                  <a:pt x="2148105" y="1138451"/>
                  <a:pt x="2135453" y="1136455"/>
                  <a:pt x="2127272" y="1143000"/>
                </a:cubicBezTo>
                <a:cubicBezTo>
                  <a:pt x="2117944" y="1150462"/>
                  <a:pt x="2115260" y="1163827"/>
                  <a:pt x="2107394" y="1172817"/>
                </a:cubicBezTo>
                <a:cubicBezTo>
                  <a:pt x="2091967" y="1190448"/>
                  <a:pt x="2057698" y="1222513"/>
                  <a:pt x="2057698" y="1222513"/>
                </a:cubicBezTo>
                <a:cubicBezTo>
                  <a:pt x="2054385" y="1232452"/>
                  <a:pt x="2053149" y="1243346"/>
                  <a:pt x="2047759" y="1252330"/>
                </a:cubicBezTo>
                <a:cubicBezTo>
                  <a:pt x="2006829" y="1320546"/>
                  <a:pt x="2046096" y="1217562"/>
                  <a:pt x="2017941" y="1302026"/>
                </a:cubicBezTo>
                <a:cubicBezTo>
                  <a:pt x="2076020" y="1310323"/>
                  <a:pt x="2084892" y="1310278"/>
                  <a:pt x="2137211" y="1321904"/>
                </a:cubicBezTo>
                <a:cubicBezTo>
                  <a:pt x="2150546" y="1324867"/>
                  <a:pt x="2163335" y="1330964"/>
                  <a:pt x="2176967" y="1331843"/>
                </a:cubicBezTo>
                <a:cubicBezTo>
                  <a:pt x="2266295" y="1337606"/>
                  <a:pt x="2355888" y="1338055"/>
                  <a:pt x="2445324" y="1341782"/>
                </a:cubicBezTo>
                <a:lnTo>
                  <a:pt x="2654046" y="1351722"/>
                </a:lnTo>
                <a:cubicBezTo>
                  <a:pt x="2716994" y="1361661"/>
                  <a:pt x="2780189" y="1370139"/>
                  <a:pt x="2842889" y="1381539"/>
                </a:cubicBezTo>
                <a:cubicBezTo>
                  <a:pt x="2853197" y="1383413"/>
                  <a:pt x="2862480" y="1389205"/>
                  <a:pt x="2872707" y="1391478"/>
                </a:cubicBezTo>
                <a:cubicBezTo>
                  <a:pt x="2892379" y="1395850"/>
                  <a:pt x="2912463" y="1398104"/>
                  <a:pt x="2932341" y="1401417"/>
                </a:cubicBezTo>
                <a:cubicBezTo>
                  <a:pt x="2942280" y="1408043"/>
                  <a:pt x="2952831" y="1413833"/>
                  <a:pt x="2962159" y="1421295"/>
                </a:cubicBezTo>
                <a:cubicBezTo>
                  <a:pt x="2969476" y="1427149"/>
                  <a:pt x="2974002" y="1436353"/>
                  <a:pt x="2982037" y="1441174"/>
                </a:cubicBezTo>
                <a:cubicBezTo>
                  <a:pt x="2991021" y="1446564"/>
                  <a:pt x="3001915" y="1447800"/>
                  <a:pt x="3011854" y="1451113"/>
                </a:cubicBezTo>
                <a:cubicBezTo>
                  <a:pt x="3028378" y="1467637"/>
                  <a:pt x="3041579" y="1478237"/>
                  <a:pt x="3051611" y="1500809"/>
                </a:cubicBezTo>
                <a:cubicBezTo>
                  <a:pt x="3060121" y="1519956"/>
                  <a:pt x="3071489" y="1560443"/>
                  <a:pt x="3071489" y="1560443"/>
                </a:cubicBezTo>
                <a:cubicBezTo>
                  <a:pt x="3028440" y="1603494"/>
                  <a:pt x="3073120" y="1566949"/>
                  <a:pt x="2972098" y="1590261"/>
                </a:cubicBezTo>
                <a:cubicBezTo>
                  <a:pt x="2954714" y="1594273"/>
                  <a:pt x="2940226" y="1609353"/>
                  <a:pt x="2922402" y="1610139"/>
                </a:cubicBezTo>
                <a:cubicBezTo>
                  <a:pt x="2713857" y="1619339"/>
                  <a:pt x="2504959" y="1616765"/>
                  <a:pt x="2296237" y="1620078"/>
                </a:cubicBezTo>
                <a:lnTo>
                  <a:pt x="2236602" y="1639956"/>
                </a:lnTo>
                <a:lnTo>
                  <a:pt x="2206785" y="1649895"/>
                </a:lnTo>
                <a:cubicBezTo>
                  <a:pt x="2196846" y="1656521"/>
                  <a:pt x="2188300" y="1665996"/>
                  <a:pt x="2176967" y="1669774"/>
                </a:cubicBezTo>
                <a:cubicBezTo>
                  <a:pt x="2090868" y="1698474"/>
                  <a:pt x="2139591" y="1657456"/>
                  <a:pt x="2097454" y="1699591"/>
                </a:cubicBezTo>
                <a:cubicBezTo>
                  <a:pt x="2139315" y="1762382"/>
                  <a:pt x="2088477" y="1700072"/>
                  <a:pt x="2186907" y="1749287"/>
                </a:cubicBezTo>
                <a:cubicBezTo>
                  <a:pt x="2212398" y="1762032"/>
                  <a:pt x="2232208" y="1784045"/>
                  <a:pt x="2256480" y="1798982"/>
                </a:cubicBezTo>
                <a:cubicBezTo>
                  <a:pt x="2319371" y="1837684"/>
                  <a:pt x="2309630" y="1822231"/>
                  <a:pt x="2375750" y="1848678"/>
                </a:cubicBezTo>
                <a:cubicBezTo>
                  <a:pt x="2389507" y="1854181"/>
                  <a:pt x="2401678" y="1863237"/>
                  <a:pt x="2415507" y="1868556"/>
                </a:cubicBezTo>
                <a:cubicBezTo>
                  <a:pt x="2444842" y="1879839"/>
                  <a:pt x="2504959" y="1898374"/>
                  <a:pt x="2504959" y="1898374"/>
                </a:cubicBezTo>
                <a:cubicBezTo>
                  <a:pt x="2521524" y="1914939"/>
                  <a:pt x="2535162" y="1935074"/>
                  <a:pt x="2554654" y="1948069"/>
                </a:cubicBezTo>
                <a:cubicBezTo>
                  <a:pt x="2566020" y="1955646"/>
                  <a:pt x="2582358" y="1951581"/>
                  <a:pt x="2594411" y="1958009"/>
                </a:cubicBezTo>
                <a:cubicBezTo>
                  <a:pt x="2632526" y="1978337"/>
                  <a:pt x="2667110" y="2004688"/>
                  <a:pt x="2703741" y="2027582"/>
                </a:cubicBezTo>
                <a:cubicBezTo>
                  <a:pt x="2720123" y="2037821"/>
                  <a:pt x="2753437" y="2057400"/>
                  <a:pt x="2753437" y="2057400"/>
                </a:cubicBezTo>
                <a:cubicBezTo>
                  <a:pt x="2763376" y="2070652"/>
                  <a:pt x="2771541" y="2085443"/>
                  <a:pt x="2783254" y="2097156"/>
                </a:cubicBezTo>
                <a:cubicBezTo>
                  <a:pt x="2794968" y="2108870"/>
                  <a:pt x="2813072" y="2113722"/>
                  <a:pt x="2823011" y="2126974"/>
                </a:cubicBezTo>
                <a:cubicBezTo>
                  <a:pt x="2833716" y="2141247"/>
                  <a:pt x="2835643" y="2160366"/>
                  <a:pt x="2842889" y="2176669"/>
                </a:cubicBezTo>
                <a:cubicBezTo>
                  <a:pt x="2848906" y="2190208"/>
                  <a:pt x="2858082" y="2202370"/>
                  <a:pt x="2862767" y="2216426"/>
                </a:cubicBezTo>
                <a:cubicBezTo>
                  <a:pt x="2871406" y="2242344"/>
                  <a:pt x="2876020" y="2269435"/>
                  <a:pt x="2882646" y="2295939"/>
                </a:cubicBezTo>
                <a:lnTo>
                  <a:pt x="2892585" y="2335695"/>
                </a:lnTo>
                <a:cubicBezTo>
                  <a:pt x="2889272" y="2355573"/>
                  <a:pt x="2894359" y="2378931"/>
                  <a:pt x="2882646" y="2395330"/>
                </a:cubicBezTo>
                <a:cubicBezTo>
                  <a:pt x="2874706" y="2406446"/>
                  <a:pt x="2856549" y="2405269"/>
                  <a:pt x="2842889" y="2405269"/>
                </a:cubicBezTo>
                <a:cubicBezTo>
                  <a:pt x="2799692" y="2405269"/>
                  <a:pt x="2756750" y="2398643"/>
                  <a:pt x="2713680" y="2395330"/>
                </a:cubicBezTo>
                <a:cubicBezTo>
                  <a:pt x="2690489" y="2382078"/>
                  <a:pt x="2667997" y="2367519"/>
                  <a:pt x="2644107" y="2355574"/>
                </a:cubicBezTo>
                <a:cubicBezTo>
                  <a:pt x="2628149" y="2347595"/>
                  <a:pt x="2610715" y="2342941"/>
                  <a:pt x="2594411" y="2335695"/>
                </a:cubicBezTo>
                <a:cubicBezTo>
                  <a:pt x="2572404" y="2325914"/>
                  <a:pt x="2521688" y="2299011"/>
                  <a:pt x="2504959" y="2286000"/>
                </a:cubicBezTo>
                <a:cubicBezTo>
                  <a:pt x="2490165" y="2274494"/>
                  <a:pt x="2480195" y="2257488"/>
                  <a:pt x="2465202" y="2246243"/>
                </a:cubicBezTo>
                <a:cubicBezTo>
                  <a:pt x="2451950" y="2236304"/>
                  <a:pt x="2437912" y="2227334"/>
                  <a:pt x="2425446" y="2216426"/>
                </a:cubicBezTo>
                <a:cubicBezTo>
                  <a:pt x="2381165" y="2177680"/>
                  <a:pt x="2385539" y="2173181"/>
                  <a:pt x="2345933" y="2126974"/>
                </a:cubicBezTo>
                <a:cubicBezTo>
                  <a:pt x="2339834" y="2119859"/>
                  <a:pt x="2331908" y="2114413"/>
                  <a:pt x="2326054" y="2107095"/>
                </a:cubicBezTo>
                <a:cubicBezTo>
                  <a:pt x="2318592" y="2097767"/>
                  <a:pt x="2314112" y="2086206"/>
                  <a:pt x="2306176" y="2077278"/>
                </a:cubicBezTo>
                <a:cubicBezTo>
                  <a:pt x="2287499" y="2056267"/>
                  <a:pt x="2267437" y="2036449"/>
                  <a:pt x="2246541" y="2017643"/>
                </a:cubicBezTo>
                <a:cubicBezTo>
                  <a:pt x="2234228" y="2006562"/>
                  <a:pt x="2218498" y="1999539"/>
                  <a:pt x="2206785" y="1987826"/>
                </a:cubicBezTo>
                <a:cubicBezTo>
                  <a:pt x="2198338" y="1979379"/>
                  <a:pt x="2196463" y="1965176"/>
                  <a:pt x="2186907" y="1958009"/>
                </a:cubicBezTo>
                <a:cubicBezTo>
                  <a:pt x="2169127" y="1944674"/>
                  <a:pt x="2146022" y="1940123"/>
                  <a:pt x="2127272" y="1928191"/>
                </a:cubicBezTo>
                <a:cubicBezTo>
                  <a:pt x="2109375" y="1916802"/>
                  <a:pt x="2095227" y="1900202"/>
                  <a:pt x="2077576" y="1888435"/>
                </a:cubicBezTo>
                <a:cubicBezTo>
                  <a:pt x="2053008" y="1872056"/>
                  <a:pt x="2034510" y="1867453"/>
                  <a:pt x="2008002" y="1858617"/>
                </a:cubicBezTo>
                <a:cubicBezTo>
                  <a:pt x="1964406" y="1945811"/>
                  <a:pt x="1993965" y="1873879"/>
                  <a:pt x="1978185" y="2047461"/>
                </a:cubicBezTo>
                <a:cubicBezTo>
                  <a:pt x="1976064" y="2070792"/>
                  <a:pt x="1970833" y="2093752"/>
                  <a:pt x="1968246" y="2117035"/>
                </a:cubicBezTo>
                <a:cubicBezTo>
                  <a:pt x="1964205" y="2153405"/>
                  <a:pt x="1965051" y="2190398"/>
                  <a:pt x="1958307" y="2226365"/>
                </a:cubicBezTo>
                <a:cubicBezTo>
                  <a:pt x="1955019" y="2243901"/>
                  <a:pt x="1944070" y="2259135"/>
                  <a:pt x="1938428" y="2276061"/>
                </a:cubicBezTo>
                <a:cubicBezTo>
                  <a:pt x="1925819" y="2313888"/>
                  <a:pt x="1932908" y="2312133"/>
                  <a:pt x="1918550" y="2345635"/>
                </a:cubicBezTo>
                <a:cubicBezTo>
                  <a:pt x="1912714" y="2359253"/>
                  <a:pt x="1904175" y="2371634"/>
                  <a:pt x="1898672" y="2385391"/>
                </a:cubicBezTo>
                <a:cubicBezTo>
                  <a:pt x="1890890" y="2404846"/>
                  <a:pt x="1887304" y="2425878"/>
                  <a:pt x="1878794" y="2445026"/>
                </a:cubicBezTo>
                <a:cubicBezTo>
                  <a:pt x="1873942" y="2455942"/>
                  <a:pt x="1864842" y="2464472"/>
                  <a:pt x="1858915" y="2474843"/>
                </a:cubicBezTo>
                <a:cubicBezTo>
                  <a:pt x="1851564" y="2487707"/>
                  <a:pt x="1845054" y="2501061"/>
                  <a:pt x="1839037" y="2514600"/>
                </a:cubicBezTo>
                <a:cubicBezTo>
                  <a:pt x="1831791" y="2530903"/>
                  <a:pt x="1828011" y="2548805"/>
                  <a:pt x="1819159" y="2564295"/>
                </a:cubicBezTo>
                <a:cubicBezTo>
                  <a:pt x="1814510" y="2572431"/>
                  <a:pt x="1805279" y="2576975"/>
                  <a:pt x="1799280" y="2584174"/>
                </a:cubicBezTo>
                <a:cubicBezTo>
                  <a:pt x="1788675" y="2596900"/>
                  <a:pt x="1779402" y="2610678"/>
                  <a:pt x="1769463" y="2623930"/>
                </a:cubicBezTo>
                <a:cubicBezTo>
                  <a:pt x="1766150" y="2633869"/>
                  <a:pt x="1762402" y="2643674"/>
                  <a:pt x="1759524" y="2653748"/>
                </a:cubicBezTo>
                <a:cubicBezTo>
                  <a:pt x="1755771" y="2666882"/>
                  <a:pt x="1757162" y="2682138"/>
                  <a:pt x="1749585" y="2693504"/>
                </a:cubicBezTo>
                <a:cubicBezTo>
                  <a:pt x="1742959" y="2703443"/>
                  <a:pt x="1729095" y="2705920"/>
                  <a:pt x="1719767" y="2713382"/>
                </a:cubicBezTo>
                <a:cubicBezTo>
                  <a:pt x="1712450" y="2719236"/>
                  <a:pt x="1707088" y="2727262"/>
                  <a:pt x="1699889" y="2733261"/>
                </a:cubicBezTo>
                <a:cubicBezTo>
                  <a:pt x="1687164" y="2743866"/>
                  <a:pt x="1673385" y="2753139"/>
                  <a:pt x="1660133" y="2763078"/>
                </a:cubicBezTo>
                <a:cubicBezTo>
                  <a:pt x="1653507" y="2756452"/>
                  <a:pt x="1645452" y="2750997"/>
                  <a:pt x="1640254" y="2743200"/>
                </a:cubicBezTo>
                <a:cubicBezTo>
                  <a:pt x="1623879" y="2718638"/>
                  <a:pt x="1619271" y="2700129"/>
                  <a:pt x="1610437" y="2673626"/>
                </a:cubicBezTo>
                <a:cubicBezTo>
                  <a:pt x="1607124" y="2630556"/>
                  <a:pt x="1600498" y="2587614"/>
                  <a:pt x="1600498" y="2544417"/>
                </a:cubicBezTo>
                <a:cubicBezTo>
                  <a:pt x="1600498" y="2122874"/>
                  <a:pt x="1658684" y="2287348"/>
                  <a:pt x="1590559" y="2117035"/>
                </a:cubicBezTo>
                <a:cubicBezTo>
                  <a:pt x="1549725" y="2198698"/>
                  <a:pt x="1581158" y="2146312"/>
                  <a:pt x="1471289" y="2256182"/>
                </a:cubicBezTo>
                <a:cubicBezTo>
                  <a:pt x="1464663" y="2262808"/>
                  <a:pt x="1459208" y="2270863"/>
                  <a:pt x="1451411" y="2276061"/>
                </a:cubicBezTo>
                <a:cubicBezTo>
                  <a:pt x="1430673" y="2289886"/>
                  <a:pt x="1399445" y="2309908"/>
                  <a:pt x="1381837" y="2325756"/>
                </a:cubicBezTo>
                <a:cubicBezTo>
                  <a:pt x="1360941" y="2344562"/>
                  <a:pt x="1345593" y="2369797"/>
                  <a:pt x="1322202" y="2385391"/>
                </a:cubicBezTo>
                <a:cubicBezTo>
                  <a:pt x="1249558" y="2433820"/>
                  <a:pt x="1340899" y="2374707"/>
                  <a:pt x="1252628" y="2425148"/>
                </a:cubicBezTo>
                <a:cubicBezTo>
                  <a:pt x="1242257" y="2431075"/>
                  <a:pt x="1233182" y="2439100"/>
                  <a:pt x="1222811" y="2445026"/>
                </a:cubicBezTo>
                <a:cubicBezTo>
                  <a:pt x="1209947" y="2452377"/>
                  <a:pt x="1195918" y="2457553"/>
                  <a:pt x="1183054" y="2464904"/>
                </a:cubicBezTo>
                <a:cubicBezTo>
                  <a:pt x="1172683" y="2470830"/>
                  <a:pt x="1162565" y="2477320"/>
                  <a:pt x="1153237" y="2484782"/>
                </a:cubicBezTo>
                <a:cubicBezTo>
                  <a:pt x="1145920" y="2490636"/>
                  <a:pt x="1141495" y="2500012"/>
                  <a:pt x="1133359" y="2504661"/>
                </a:cubicBezTo>
                <a:cubicBezTo>
                  <a:pt x="1116723" y="2514167"/>
                  <a:pt x="1075464" y="2527272"/>
                  <a:pt x="1053846" y="2534478"/>
                </a:cubicBezTo>
                <a:lnTo>
                  <a:pt x="974333" y="2613991"/>
                </a:lnTo>
                <a:cubicBezTo>
                  <a:pt x="967707" y="2620617"/>
                  <a:pt x="962251" y="2628671"/>
                  <a:pt x="954454" y="2633869"/>
                </a:cubicBezTo>
                <a:cubicBezTo>
                  <a:pt x="934576" y="2647121"/>
                  <a:pt x="911714" y="2656733"/>
                  <a:pt x="894820" y="2673626"/>
                </a:cubicBezTo>
                <a:cubicBezTo>
                  <a:pt x="888194" y="2680252"/>
                  <a:pt x="882140" y="2687505"/>
                  <a:pt x="874941" y="2693504"/>
                </a:cubicBezTo>
                <a:cubicBezTo>
                  <a:pt x="862215" y="2704109"/>
                  <a:pt x="850001" y="2715914"/>
                  <a:pt x="835185" y="2723322"/>
                </a:cubicBezTo>
                <a:cubicBezTo>
                  <a:pt x="816444" y="2732693"/>
                  <a:pt x="775550" y="2743200"/>
                  <a:pt x="775550" y="2743200"/>
                </a:cubicBezTo>
                <a:cubicBezTo>
                  <a:pt x="688647" y="2656294"/>
                  <a:pt x="736171" y="2718426"/>
                  <a:pt x="755672" y="2464904"/>
                </a:cubicBezTo>
                <a:cubicBezTo>
                  <a:pt x="759265" y="2418188"/>
                  <a:pt x="767847" y="2371972"/>
                  <a:pt x="775550" y="2325756"/>
                </a:cubicBezTo>
                <a:cubicBezTo>
                  <a:pt x="777796" y="2312282"/>
                  <a:pt x="780693" y="2298790"/>
                  <a:pt x="785489" y="2286000"/>
                </a:cubicBezTo>
                <a:cubicBezTo>
                  <a:pt x="796299" y="2257172"/>
                  <a:pt x="808765" y="2241146"/>
                  <a:pt x="825246" y="2216426"/>
                </a:cubicBezTo>
                <a:cubicBezTo>
                  <a:pt x="828559" y="2206487"/>
                  <a:pt x="830500" y="2195980"/>
                  <a:pt x="835185" y="2186609"/>
                </a:cubicBezTo>
                <a:cubicBezTo>
                  <a:pt x="845580" y="2165819"/>
                  <a:pt x="879384" y="2135858"/>
                  <a:pt x="865002" y="2107095"/>
                </a:cubicBezTo>
                <a:cubicBezTo>
                  <a:pt x="860317" y="2097724"/>
                  <a:pt x="845124" y="2113722"/>
                  <a:pt x="835185" y="2117035"/>
                </a:cubicBezTo>
                <a:cubicBezTo>
                  <a:pt x="825246" y="2126974"/>
                  <a:pt x="817062" y="2139055"/>
                  <a:pt x="805367" y="2146852"/>
                </a:cubicBezTo>
                <a:cubicBezTo>
                  <a:pt x="796650" y="2152663"/>
                  <a:pt x="785360" y="2153112"/>
                  <a:pt x="775550" y="2156791"/>
                </a:cubicBezTo>
                <a:cubicBezTo>
                  <a:pt x="681379" y="2192105"/>
                  <a:pt x="760256" y="2173802"/>
                  <a:pt x="606585" y="2186609"/>
                </a:cubicBezTo>
                <a:cubicBezTo>
                  <a:pt x="465423" y="2180471"/>
                  <a:pt x="419445" y="2164401"/>
                  <a:pt x="308411" y="2186609"/>
                </a:cubicBezTo>
                <a:cubicBezTo>
                  <a:pt x="298138" y="2188664"/>
                  <a:pt x="288533" y="2193235"/>
                  <a:pt x="278594" y="2196548"/>
                </a:cubicBezTo>
                <a:cubicBezTo>
                  <a:pt x="255916" y="2219225"/>
                  <a:pt x="251416" y="2234751"/>
                  <a:pt x="209020" y="2206487"/>
                </a:cubicBezTo>
                <a:cubicBezTo>
                  <a:pt x="200303" y="2200675"/>
                  <a:pt x="201958" y="2186743"/>
                  <a:pt x="199080" y="2176669"/>
                </a:cubicBezTo>
                <a:cubicBezTo>
                  <a:pt x="194834" y="2161809"/>
                  <a:pt x="187145" y="2122981"/>
                  <a:pt x="179202" y="2107095"/>
                </a:cubicBezTo>
                <a:cubicBezTo>
                  <a:pt x="170563" y="2089816"/>
                  <a:pt x="158024" y="2074679"/>
                  <a:pt x="149385" y="2057400"/>
                </a:cubicBezTo>
                <a:cubicBezTo>
                  <a:pt x="133216" y="2025062"/>
                  <a:pt x="148054" y="2026251"/>
                  <a:pt x="119567" y="1997765"/>
                </a:cubicBezTo>
                <a:cubicBezTo>
                  <a:pt x="107854" y="1986052"/>
                  <a:pt x="93063" y="1977887"/>
                  <a:pt x="79811" y="1967948"/>
                </a:cubicBezTo>
                <a:cubicBezTo>
                  <a:pt x="73185" y="1958009"/>
                  <a:pt x="67395" y="1947458"/>
                  <a:pt x="59933" y="1938130"/>
                </a:cubicBezTo>
                <a:cubicBezTo>
                  <a:pt x="3277" y="1867311"/>
                  <a:pt x="81365" y="1980218"/>
                  <a:pt x="20176" y="1888435"/>
                </a:cubicBezTo>
                <a:cubicBezTo>
                  <a:pt x="16863" y="1878496"/>
                  <a:pt x="7359" y="1868691"/>
                  <a:pt x="10237" y="1858617"/>
                </a:cubicBezTo>
                <a:cubicBezTo>
                  <a:pt x="21638" y="1818713"/>
                  <a:pt x="39963" y="1818891"/>
                  <a:pt x="69872" y="1808922"/>
                </a:cubicBezTo>
                <a:cubicBezTo>
                  <a:pt x="76498" y="1802296"/>
                  <a:pt x="81715" y="1793864"/>
                  <a:pt x="89750" y="1789043"/>
                </a:cubicBezTo>
                <a:cubicBezTo>
                  <a:pt x="98734" y="1783653"/>
                  <a:pt x="109757" y="1782783"/>
                  <a:pt x="119567" y="1779104"/>
                </a:cubicBezTo>
                <a:cubicBezTo>
                  <a:pt x="136272" y="1772840"/>
                  <a:pt x="152698" y="1765852"/>
                  <a:pt x="169263" y="1759226"/>
                </a:cubicBezTo>
                <a:cubicBezTo>
                  <a:pt x="179202" y="1749287"/>
                  <a:pt x="187642" y="1737579"/>
                  <a:pt x="199080" y="1729409"/>
                </a:cubicBezTo>
                <a:cubicBezTo>
                  <a:pt x="247339" y="1694938"/>
                  <a:pt x="225395" y="1721220"/>
                  <a:pt x="268654" y="1699591"/>
                </a:cubicBezTo>
                <a:cubicBezTo>
                  <a:pt x="345723" y="1661057"/>
                  <a:pt x="253344" y="1694756"/>
                  <a:pt x="328289" y="1669774"/>
                </a:cubicBezTo>
                <a:cubicBezTo>
                  <a:pt x="334915" y="1663148"/>
                  <a:pt x="350440" y="1658986"/>
                  <a:pt x="348167" y="1649895"/>
                </a:cubicBezTo>
                <a:cubicBezTo>
                  <a:pt x="345270" y="1638306"/>
                  <a:pt x="328070" y="1636960"/>
                  <a:pt x="318350" y="1630017"/>
                </a:cubicBezTo>
                <a:cubicBezTo>
                  <a:pt x="304871" y="1620389"/>
                  <a:pt x="289599" y="1612581"/>
                  <a:pt x="278594" y="1600200"/>
                </a:cubicBezTo>
                <a:cubicBezTo>
                  <a:pt x="262722" y="1582344"/>
                  <a:pt x="252089" y="1560443"/>
                  <a:pt x="238837" y="1540565"/>
                </a:cubicBezTo>
                <a:lnTo>
                  <a:pt x="218959" y="1510748"/>
                </a:lnTo>
                <a:cubicBezTo>
                  <a:pt x="215646" y="1494183"/>
                  <a:pt x="212685" y="1477543"/>
                  <a:pt x="209020" y="1461052"/>
                </a:cubicBezTo>
                <a:cubicBezTo>
                  <a:pt x="206057" y="1447717"/>
                  <a:pt x="200885" y="1434835"/>
                  <a:pt x="199080" y="1421295"/>
                </a:cubicBezTo>
                <a:cubicBezTo>
                  <a:pt x="198121" y="1414105"/>
                  <a:pt x="191466" y="1292929"/>
                  <a:pt x="179202" y="1262269"/>
                </a:cubicBezTo>
                <a:cubicBezTo>
                  <a:pt x="165446" y="1227877"/>
                  <a:pt x="146072" y="1196008"/>
                  <a:pt x="129507" y="1162878"/>
                </a:cubicBezTo>
                <a:cubicBezTo>
                  <a:pt x="122881" y="1149626"/>
                  <a:pt x="124002" y="1126716"/>
                  <a:pt x="109628" y="1123122"/>
                </a:cubicBezTo>
                <a:cubicBezTo>
                  <a:pt x="55498" y="1109588"/>
                  <a:pt x="82090" y="1119291"/>
                  <a:pt x="30115" y="1093304"/>
                </a:cubicBezTo>
                <a:cubicBezTo>
                  <a:pt x="23974" y="1084092"/>
                  <a:pt x="-3131" y="1049101"/>
                  <a:pt x="298" y="1033669"/>
                </a:cubicBezTo>
                <a:cubicBezTo>
                  <a:pt x="5119" y="1011974"/>
                  <a:pt x="15248" y="990554"/>
                  <a:pt x="30115" y="974035"/>
                </a:cubicBezTo>
                <a:cubicBezTo>
                  <a:pt x="46097" y="956277"/>
                  <a:pt x="68776" y="945718"/>
                  <a:pt x="89750" y="934278"/>
                </a:cubicBezTo>
                <a:cubicBezTo>
                  <a:pt x="108424" y="924092"/>
                  <a:pt x="146449" y="912066"/>
                  <a:pt x="169263" y="904461"/>
                </a:cubicBezTo>
                <a:cubicBezTo>
                  <a:pt x="175889" y="897835"/>
                  <a:pt x="181005" y="889231"/>
                  <a:pt x="189141" y="884582"/>
                </a:cubicBezTo>
                <a:cubicBezTo>
                  <a:pt x="247213" y="851398"/>
                  <a:pt x="253860" y="866373"/>
                  <a:pt x="328289" y="874643"/>
                </a:cubicBezTo>
                <a:cubicBezTo>
                  <a:pt x="338228" y="884582"/>
                  <a:pt x="346411" y="896664"/>
                  <a:pt x="358107" y="904461"/>
                </a:cubicBezTo>
                <a:cubicBezTo>
                  <a:pt x="433504" y="954726"/>
                  <a:pt x="333971" y="859311"/>
                  <a:pt x="427680" y="934278"/>
                </a:cubicBezTo>
                <a:cubicBezTo>
                  <a:pt x="449632" y="951840"/>
                  <a:pt x="460645" y="985023"/>
                  <a:pt x="487315" y="993913"/>
                </a:cubicBezTo>
                <a:cubicBezTo>
                  <a:pt x="548552" y="1014325"/>
                  <a:pt x="486202" y="995518"/>
                  <a:pt x="586707" y="1013791"/>
                </a:cubicBezTo>
                <a:cubicBezTo>
                  <a:pt x="600147" y="1016235"/>
                  <a:pt x="613211" y="1020417"/>
                  <a:pt x="626463" y="1023730"/>
                </a:cubicBezTo>
                <a:cubicBezTo>
                  <a:pt x="666172" y="1019759"/>
                  <a:pt x="744947" y="1019252"/>
                  <a:pt x="785489" y="993913"/>
                </a:cubicBezTo>
                <a:cubicBezTo>
                  <a:pt x="795619" y="987582"/>
                  <a:pt x="797905" y="973423"/>
                  <a:pt x="805367" y="964095"/>
                </a:cubicBezTo>
                <a:cubicBezTo>
                  <a:pt x="811221" y="956778"/>
                  <a:pt x="819147" y="951332"/>
                  <a:pt x="825246" y="944217"/>
                </a:cubicBezTo>
                <a:cubicBezTo>
                  <a:pt x="880336" y="879946"/>
                  <a:pt x="842918" y="909245"/>
                  <a:pt x="894820" y="874643"/>
                </a:cubicBezTo>
                <a:cubicBezTo>
                  <a:pt x="908072" y="841513"/>
                  <a:pt x="914783" y="804942"/>
                  <a:pt x="934576" y="775252"/>
                </a:cubicBezTo>
                <a:cubicBezTo>
                  <a:pt x="941202" y="765313"/>
                  <a:pt x="949603" y="756351"/>
                  <a:pt x="954454" y="745435"/>
                </a:cubicBezTo>
                <a:cubicBezTo>
                  <a:pt x="1001768" y="638981"/>
                  <a:pt x="949224" y="723465"/>
                  <a:pt x="994211" y="655982"/>
                </a:cubicBezTo>
                <a:cubicBezTo>
                  <a:pt x="990898" y="549965"/>
                  <a:pt x="992620" y="443670"/>
                  <a:pt x="984272" y="337930"/>
                </a:cubicBezTo>
                <a:cubicBezTo>
                  <a:pt x="982623" y="317041"/>
                  <a:pt x="968504" y="298842"/>
                  <a:pt x="964394" y="278295"/>
                </a:cubicBezTo>
                <a:lnTo>
                  <a:pt x="954454" y="228600"/>
                </a:lnTo>
                <a:cubicBezTo>
                  <a:pt x="957767" y="188843"/>
                  <a:pt x="940457" y="141246"/>
                  <a:pt x="964394" y="109330"/>
                </a:cubicBezTo>
                <a:cubicBezTo>
                  <a:pt x="977122" y="92359"/>
                  <a:pt x="1000283" y="132980"/>
                  <a:pt x="1014089" y="149087"/>
                </a:cubicBezTo>
                <a:cubicBezTo>
                  <a:pt x="1020907" y="157041"/>
                  <a:pt x="1018940" y="169746"/>
                  <a:pt x="1024028" y="178904"/>
                </a:cubicBezTo>
                <a:cubicBezTo>
                  <a:pt x="1035630" y="199788"/>
                  <a:pt x="1053101" y="217170"/>
                  <a:pt x="1063785" y="238539"/>
                </a:cubicBezTo>
                <a:cubicBezTo>
                  <a:pt x="1085526" y="282022"/>
                  <a:pt x="1112105" y="332429"/>
                  <a:pt x="1123420" y="377687"/>
                </a:cubicBezTo>
                <a:cubicBezTo>
                  <a:pt x="1126733" y="390939"/>
                  <a:pt x="1128563" y="404653"/>
                  <a:pt x="1133359" y="417443"/>
                </a:cubicBezTo>
                <a:cubicBezTo>
                  <a:pt x="1138561" y="431316"/>
                  <a:pt x="1147734" y="443443"/>
                  <a:pt x="1153237" y="457200"/>
                </a:cubicBezTo>
                <a:cubicBezTo>
                  <a:pt x="1161019" y="476655"/>
                  <a:pt x="1163744" y="498094"/>
                  <a:pt x="1173115" y="516835"/>
                </a:cubicBezTo>
                <a:cubicBezTo>
                  <a:pt x="1186367" y="543339"/>
                  <a:pt x="1203501" y="568236"/>
                  <a:pt x="1212872" y="596348"/>
                </a:cubicBezTo>
                <a:cubicBezTo>
                  <a:pt x="1216185" y="606287"/>
                  <a:pt x="1218126" y="616794"/>
                  <a:pt x="1222811" y="626165"/>
                </a:cubicBezTo>
                <a:cubicBezTo>
                  <a:pt x="1235348" y="651240"/>
                  <a:pt x="1244079" y="657372"/>
                  <a:pt x="1262567" y="675861"/>
                </a:cubicBezTo>
                <a:cubicBezTo>
                  <a:pt x="1274850" y="712706"/>
                  <a:pt x="1263136" y="700993"/>
                  <a:pt x="1292385" y="715617"/>
                </a:cubicBezTo>
              </a:path>
            </a:pathLst>
          </a:cu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chemeClr val="bg1"/>
              </a:solidFill>
            </a:endParaRPr>
          </a:p>
        </p:txBody>
      </p:sp>
      <p:sp>
        <p:nvSpPr>
          <p:cNvPr id="8" name="Freeform 7">
            <a:extLst>
              <a:ext uri="{FF2B5EF4-FFF2-40B4-BE49-F238E27FC236}">
                <a16:creationId xmlns:a16="http://schemas.microsoft.com/office/drawing/2014/main" id="{C8E1D757-4A04-6B2A-205A-155D62F6B556}"/>
              </a:ext>
            </a:extLst>
          </p:cNvPr>
          <p:cNvSpPr/>
          <p:nvPr/>
        </p:nvSpPr>
        <p:spPr>
          <a:xfrm rot="787699">
            <a:off x="2886075" y="3035300"/>
            <a:ext cx="3070225" cy="2762250"/>
          </a:xfrm>
          <a:custGeom>
            <a:avLst/>
            <a:gdLst>
              <a:gd name="connsiteX0" fmla="*/ 1183054 w 3071489"/>
              <a:gd name="connsiteY0" fmla="*/ 0 h 2763078"/>
              <a:gd name="connsiteX1" fmla="*/ 1192994 w 3071489"/>
              <a:gd name="connsiteY1" fmla="*/ 109330 h 2763078"/>
              <a:gd name="connsiteX2" fmla="*/ 1202933 w 3071489"/>
              <a:gd name="connsiteY2" fmla="*/ 188843 h 2763078"/>
              <a:gd name="connsiteX3" fmla="*/ 1212872 w 3071489"/>
              <a:gd name="connsiteY3" fmla="*/ 298174 h 2763078"/>
              <a:gd name="connsiteX4" fmla="*/ 1222811 w 3071489"/>
              <a:gd name="connsiteY4" fmla="*/ 347869 h 2763078"/>
              <a:gd name="connsiteX5" fmla="*/ 1232750 w 3071489"/>
              <a:gd name="connsiteY5" fmla="*/ 417443 h 2763078"/>
              <a:gd name="connsiteX6" fmla="*/ 1242689 w 3071489"/>
              <a:gd name="connsiteY6" fmla="*/ 447261 h 2763078"/>
              <a:gd name="connsiteX7" fmla="*/ 1262567 w 3071489"/>
              <a:gd name="connsiteY7" fmla="*/ 566530 h 2763078"/>
              <a:gd name="connsiteX8" fmla="*/ 1282446 w 3071489"/>
              <a:gd name="connsiteY8" fmla="*/ 655982 h 2763078"/>
              <a:gd name="connsiteX9" fmla="*/ 1292385 w 3071489"/>
              <a:gd name="connsiteY9" fmla="*/ 705678 h 2763078"/>
              <a:gd name="connsiteX10" fmla="*/ 1352020 w 3071489"/>
              <a:gd name="connsiteY10" fmla="*/ 735495 h 2763078"/>
              <a:gd name="connsiteX11" fmla="*/ 1411654 w 3071489"/>
              <a:gd name="connsiteY11" fmla="*/ 715617 h 2763078"/>
              <a:gd name="connsiteX12" fmla="*/ 1431533 w 3071489"/>
              <a:gd name="connsiteY12" fmla="*/ 685800 h 2763078"/>
              <a:gd name="connsiteX13" fmla="*/ 1501107 w 3071489"/>
              <a:gd name="connsiteY13" fmla="*/ 646043 h 2763078"/>
              <a:gd name="connsiteX14" fmla="*/ 1530924 w 3071489"/>
              <a:gd name="connsiteY14" fmla="*/ 606287 h 2763078"/>
              <a:gd name="connsiteX15" fmla="*/ 1570680 w 3071489"/>
              <a:gd name="connsiteY15" fmla="*/ 596348 h 2763078"/>
              <a:gd name="connsiteX16" fmla="*/ 1600498 w 3071489"/>
              <a:gd name="connsiteY16" fmla="*/ 566530 h 2763078"/>
              <a:gd name="connsiteX17" fmla="*/ 1610437 w 3071489"/>
              <a:gd name="connsiteY17" fmla="*/ 536713 h 2763078"/>
              <a:gd name="connsiteX18" fmla="*/ 1640254 w 3071489"/>
              <a:gd name="connsiteY18" fmla="*/ 516835 h 2763078"/>
              <a:gd name="connsiteX19" fmla="*/ 1719767 w 3071489"/>
              <a:gd name="connsiteY19" fmla="*/ 477078 h 2763078"/>
              <a:gd name="connsiteX20" fmla="*/ 1789341 w 3071489"/>
              <a:gd name="connsiteY20" fmla="*/ 427382 h 2763078"/>
              <a:gd name="connsiteX21" fmla="*/ 1839037 w 3071489"/>
              <a:gd name="connsiteY21" fmla="*/ 407504 h 2763078"/>
              <a:gd name="connsiteX22" fmla="*/ 1898672 w 3071489"/>
              <a:gd name="connsiteY22" fmla="*/ 377687 h 2763078"/>
              <a:gd name="connsiteX23" fmla="*/ 1928489 w 3071489"/>
              <a:gd name="connsiteY23" fmla="*/ 357809 h 2763078"/>
              <a:gd name="connsiteX24" fmla="*/ 1988124 w 3071489"/>
              <a:gd name="connsiteY24" fmla="*/ 337930 h 2763078"/>
              <a:gd name="connsiteX25" fmla="*/ 2047759 w 3071489"/>
              <a:gd name="connsiteY25" fmla="*/ 347869 h 2763078"/>
              <a:gd name="connsiteX26" fmla="*/ 2037820 w 3071489"/>
              <a:gd name="connsiteY26" fmla="*/ 397565 h 2763078"/>
              <a:gd name="connsiteX27" fmla="*/ 1978185 w 3071489"/>
              <a:gd name="connsiteY27" fmla="*/ 506895 h 2763078"/>
              <a:gd name="connsiteX28" fmla="*/ 1928489 w 3071489"/>
              <a:gd name="connsiteY28" fmla="*/ 566530 h 2763078"/>
              <a:gd name="connsiteX29" fmla="*/ 1878794 w 3071489"/>
              <a:gd name="connsiteY29" fmla="*/ 636104 h 2763078"/>
              <a:gd name="connsiteX30" fmla="*/ 1858915 w 3071489"/>
              <a:gd name="connsiteY30" fmla="*/ 705678 h 2763078"/>
              <a:gd name="connsiteX31" fmla="*/ 1839037 w 3071489"/>
              <a:gd name="connsiteY31" fmla="*/ 735495 h 2763078"/>
              <a:gd name="connsiteX32" fmla="*/ 1819159 w 3071489"/>
              <a:gd name="connsiteY32" fmla="*/ 795130 h 2763078"/>
              <a:gd name="connsiteX33" fmla="*/ 1809220 w 3071489"/>
              <a:gd name="connsiteY33" fmla="*/ 824948 h 2763078"/>
              <a:gd name="connsiteX34" fmla="*/ 1819159 w 3071489"/>
              <a:gd name="connsiteY34" fmla="*/ 934278 h 2763078"/>
              <a:gd name="connsiteX35" fmla="*/ 1848976 w 3071489"/>
              <a:gd name="connsiteY35" fmla="*/ 954156 h 2763078"/>
              <a:gd name="connsiteX36" fmla="*/ 1968246 w 3071489"/>
              <a:gd name="connsiteY36" fmla="*/ 944217 h 2763078"/>
              <a:gd name="connsiteX37" fmla="*/ 2057698 w 3071489"/>
              <a:gd name="connsiteY37" fmla="*/ 924339 h 2763078"/>
              <a:gd name="connsiteX38" fmla="*/ 2097454 w 3071489"/>
              <a:gd name="connsiteY38" fmla="*/ 914400 h 2763078"/>
              <a:gd name="connsiteX39" fmla="*/ 2236602 w 3071489"/>
              <a:gd name="connsiteY39" fmla="*/ 904461 h 2763078"/>
              <a:gd name="connsiteX40" fmla="*/ 2683863 w 3071489"/>
              <a:gd name="connsiteY40" fmla="*/ 914400 h 2763078"/>
              <a:gd name="connsiteX41" fmla="*/ 2743498 w 3071489"/>
              <a:gd name="connsiteY41" fmla="*/ 934278 h 2763078"/>
              <a:gd name="connsiteX42" fmla="*/ 2753437 w 3071489"/>
              <a:gd name="connsiteY42" fmla="*/ 964095 h 2763078"/>
              <a:gd name="connsiteX43" fmla="*/ 2644107 w 3071489"/>
              <a:gd name="connsiteY43" fmla="*/ 993913 h 2763078"/>
              <a:gd name="connsiteX44" fmla="*/ 2614289 w 3071489"/>
              <a:gd name="connsiteY44" fmla="*/ 1003852 h 2763078"/>
              <a:gd name="connsiteX45" fmla="*/ 2544715 w 3071489"/>
              <a:gd name="connsiteY45" fmla="*/ 1013791 h 2763078"/>
              <a:gd name="connsiteX46" fmla="*/ 2425446 w 3071489"/>
              <a:gd name="connsiteY46" fmla="*/ 1033669 h 2763078"/>
              <a:gd name="connsiteX47" fmla="*/ 2375750 w 3071489"/>
              <a:gd name="connsiteY47" fmla="*/ 1043609 h 2763078"/>
              <a:gd name="connsiteX48" fmla="*/ 2306176 w 3071489"/>
              <a:gd name="connsiteY48" fmla="*/ 1053548 h 2763078"/>
              <a:gd name="connsiteX49" fmla="*/ 2246541 w 3071489"/>
              <a:gd name="connsiteY49" fmla="*/ 1073426 h 2763078"/>
              <a:gd name="connsiteX50" fmla="*/ 2176967 w 3071489"/>
              <a:gd name="connsiteY50" fmla="*/ 1113182 h 2763078"/>
              <a:gd name="connsiteX51" fmla="*/ 2157089 w 3071489"/>
              <a:gd name="connsiteY51" fmla="*/ 1133061 h 2763078"/>
              <a:gd name="connsiteX52" fmla="*/ 2127272 w 3071489"/>
              <a:gd name="connsiteY52" fmla="*/ 1143000 h 2763078"/>
              <a:gd name="connsiteX53" fmla="*/ 2107394 w 3071489"/>
              <a:gd name="connsiteY53" fmla="*/ 1172817 h 2763078"/>
              <a:gd name="connsiteX54" fmla="*/ 2057698 w 3071489"/>
              <a:gd name="connsiteY54" fmla="*/ 1222513 h 2763078"/>
              <a:gd name="connsiteX55" fmla="*/ 2047759 w 3071489"/>
              <a:gd name="connsiteY55" fmla="*/ 1252330 h 2763078"/>
              <a:gd name="connsiteX56" fmla="*/ 2017941 w 3071489"/>
              <a:gd name="connsiteY56" fmla="*/ 1302026 h 2763078"/>
              <a:gd name="connsiteX57" fmla="*/ 2137211 w 3071489"/>
              <a:gd name="connsiteY57" fmla="*/ 1321904 h 2763078"/>
              <a:gd name="connsiteX58" fmla="*/ 2176967 w 3071489"/>
              <a:gd name="connsiteY58" fmla="*/ 1331843 h 2763078"/>
              <a:gd name="connsiteX59" fmla="*/ 2445324 w 3071489"/>
              <a:gd name="connsiteY59" fmla="*/ 1341782 h 2763078"/>
              <a:gd name="connsiteX60" fmla="*/ 2654046 w 3071489"/>
              <a:gd name="connsiteY60" fmla="*/ 1351722 h 2763078"/>
              <a:gd name="connsiteX61" fmla="*/ 2842889 w 3071489"/>
              <a:gd name="connsiteY61" fmla="*/ 1381539 h 2763078"/>
              <a:gd name="connsiteX62" fmla="*/ 2872707 w 3071489"/>
              <a:gd name="connsiteY62" fmla="*/ 1391478 h 2763078"/>
              <a:gd name="connsiteX63" fmla="*/ 2932341 w 3071489"/>
              <a:gd name="connsiteY63" fmla="*/ 1401417 h 2763078"/>
              <a:gd name="connsiteX64" fmla="*/ 2962159 w 3071489"/>
              <a:gd name="connsiteY64" fmla="*/ 1421295 h 2763078"/>
              <a:gd name="connsiteX65" fmla="*/ 2982037 w 3071489"/>
              <a:gd name="connsiteY65" fmla="*/ 1441174 h 2763078"/>
              <a:gd name="connsiteX66" fmla="*/ 3011854 w 3071489"/>
              <a:gd name="connsiteY66" fmla="*/ 1451113 h 2763078"/>
              <a:gd name="connsiteX67" fmla="*/ 3051611 w 3071489"/>
              <a:gd name="connsiteY67" fmla="*/ 1500809 h 2763078"/>
              <a:gd name="connsiteX68" fmla="*/ 3071489 w 3071489"/>
              <a:gd name="connsiteY68" fmla="*/ 1560443 h 2763078"/>
              <a:gd name="connsiteX69" fmla="*/ 2972098 w 3071489"/>
              <a:gd name="connsiteY69" fmla="*/ 1590261 h 2763078"/>
              <a:gd name="connsiteX70" fmla="*/ 2922402 w 3071489"/>
              <a:gd name="connsiteY70" fmla="*/ 1610139 h 2763078"/>
              <a:gd name="connsiteX71" fmla="*/ 2296237 w 3071489"/>
              <a:gd name="connsiteY71" fmla="*/ 1620078 h 2763078"/>
              <a:gd name="connsiteX72" fmla="*/ 2236602 w 3071489"/>
              <a:gd name="connsiteY72" fmla="*/ 1639956 h 2763078"/>
              <a:gd name="connsiteX73" fmla="*/ 2206785 w 3071489"/>
              <a:gd name="connsiteY73" fmla="*/ 1649895 h 2763078"/>
              <a:gd name="connsiteX74" fmla="*/ 2176967 w 3071489"/>
              <a:gd name="connsiteY74" fmla="*/ 1669774 h 2763078"/>
              <a:gd name="connsiteX75" fmla="*/ 2097454 w 3071489"/>
              <a:gd name="connsiteY75" fmla="*/ 1699591 h 2763078"/>
              <a:gd name="connsiteX76" fmla="*/ 2186907 w 3071489"/>
              <a:gd name="connsiteY76" fmla="*/ 1749287 h 2763078"/>
              <a:gd name="connsiteX77" fmla="*/ 2256480 w 3071489"/>
              <a:gd name="connsiteY77" fmla="*/ 1798982 h 2763078"/>
              <a:gd name="connsiteX78" fmla="*/ 2375750 w 3071489"/>
              <a:gd name="connsiteY78" fmla="*/ 1848678 h 2763078"/>
              <a:gd name="connsiteX79" fmla="*/ 2415507 w 3071489"/>
              <a:gd name="connsiteY79" fmla="*/ 1868556 h 2763078"/>
              <a:gd name="connsiteX80" fmla="*/ 2504959 w 3071489"/>
              <a:gd name="connsiteY80" fmla="*/ 1898374 h 2763078"/>
              <a:gd name="connsiteX81" fmla="*/ 2554654 w 3071489"/>
              <a:gd name="connsiteY81" fmla="*/ 1948069 h 2763078"/>
              <a:gd name="connsiteX82" fmla="*/ 2594411 w 3071489"/>
              <a:gd name="connsiteY82" fmla="*/ 1958009 h 2763078"/>
              <a:gd name="connsiteX83" fmla="*/ 2703741 w 3071489"/>
              <a:gd name="connsiteY83" fmla="*/ 2027582 h 2763078"/>
              <a:gd name="connsiteX84" fmla="*/ 2753437 w 3071489"/>
              <a:gd name="connsiteY84" fmla="*/ 2057400 h 2763078"/>
              <a:gd name="connsiteX85" fmla="*/ 2783254 w 3071489"/>
              <a:gd name="connsiteY85" fmla="*/ 2097156 h 2763078"/>
              <a:gd name="connsiteX86" fmla="*/ 2823011 w 3071489"/>
              <a:gd name="connsiteY86" fmla="*/ 2126974 h 2763078"/>
              <a:gd name="connsiteX87" fmla="*/ 2842889 w 3071489"/>
              <a:gd name="connsiteY87" fmla="*/ 2176669 h 2763078"/>
              <a:gd name="connsiteX88" fmla="*/ 2862767 w 3071489"/>
              <a:gd name="connsiteY88" fmla="*/ 2216426 h 2763078"/>
              <a:gd name="connsiteX89" fmla="*/ 2882646 w 3071489"/>
              <a:gd name="connsiteY89" fmla="*/ 2295939 h 2763078"/>
              <a:gd name="connsiteX90" fmla="*/ 2892585 w 3071489"/>
              <a:gd name="connsiteY90" fmla="*/ 2335695 h 2763078"/>
              <a:gd name="connsiteX91" fmla="*/ 2882646 w 3071489"/>
              <a:gd name="connsiteY91" fmla="*/ 2395330 h 2763078"/>
              <a:gd name="connsiteX92" fmla="*/ 2842889 w 3071489"/>
              <a:gd name="connsiteY92" fmla="*/ 2405269 h 2763078"/>
              <a:gd name="connsiteX93" fmla="*/ 2713680 w 3071489"/>
              <a:gd name="connsiteY93" fmla="*/ 2395330 h 2763078"/>
              <a:gd name="connsiteX94" fmla="*/ 2644107 w 3071489"/>
              <a:gd name="connsiteY94" fmla="*/ 2355574 h 2763078"/>
              <a:gd name="connsiteX95" fmla="*/ 2594411 w 3071489"/>
              <a:gd name="connsiteY95" fmla="*/ 2335695 h 2763078"/>
              <a:gd name="connsiteX96" fmla="*/ 2504959 w 3071489"/>
              <a:gd name="connsiteY96" fmla="*/ 2286000 h 2763078"/>
              <a:gd name="connsiteX97" fmla="*/ 2465202 w 3071489"/>
              <a:gd name="connsiteY97" fmla="*/ 2246243 h 2763078"/>
              <a:gd name="connsiteX98" fmla="*/ 2425446 w 3071489"/>
              <a:gd name="connsiteY98" fmla="*/ 2216426 h 2763078"/>
              <a:gd name="connsiteX99" fmla="*/ 2345933 w 3071489"/>
              <a:gd name="connsiteY99" fmla="*/ 2126974 h 2763078"/>
              <a:gd name="connsiteX100" fmla="*/ 2326054 w 3071489"/>
              <a:gd name="connsiteY100" fmla="*/ 2107095 h 2763078"/>
              <a:gd name="connsiteX101" fmla="*/ 2306176 w 3071489"/>
              <a:gd name="connsiteY101" fmla="*/ 2077278 h 2763078"/>
              <a:gd name="connsiteX102" fmla="*/ 2246541 w 3071489"/>
              <a:gd name="connsiteY102" fmla="*/ 2017643 h 2763078"/>
              <a:gd name="connsiteX103" fmla="*/ 2206785 w 3071489"/>
              <a:gd name="connsiteY103" fmla="*/ 1987826 h 2763078"/>
              <a:gd name="connsiteX104" fmla="*/ 2186907 w 3071489"/>
              <a:gd name="connsiteY104" fmla="*/ 1958009 h 2763078"/>
              <a:gd name="connsiteX105" fmla="*/ 2127272 w 3071489"/>
              <a:gd name="connsiteY105" fmla="*/ 1928191 h 2763078"/>
              <a:gd name="connsiteX106" fmla="*/ 2077576 w 3071489"/>
              <a:gd name="connsiteY106" fmla="*/ 1888435 h 2763078"/>
              <a:gd name="connsiteX107" fmla="*/ 2008002 w 3071489"/>
              <a:gd name="connsiteY107" fmla="*/ 1858617 h 2763078"/>
              <a:gd name="connsiteX108" fmla="*/ 1978185 w 3071489"/>
              <a:gd name="connsiteY108" fmla="*/ 2047461 h 2763078"/>
              <a:gd name="connsiteX109" fmla="*/ 1968246 w 3071489"/>
              <a:gd name="connsiteY109" fmla="*/ 2117035 h 2763078"/>
              <a:gd name="connsiteX110" fmla="*/ 1958307 w 3071489"/>
              <a:gd name="connsiteY110" fmla="*/ 2226365 h 2763078"/>
              <a:gd name="connsiteX111" fmla="*/ 1938428 w 3071489"/>
              <a:gd name="connsiteY111" fmla="*/ 2276061 h 2763078"/>
              <a:gd name="connsiteX112" fmla="*/ 1918550 w 3071489"/>
              <a:gd name="connsiteY112" fmla="*/ 2345635 h 2763078"/>
              <a:gd name="connsiteX113" fmla="*/ 1898672 w 3071489"/>
              <a:gd name="connsiteY113" fmla="*/ 2385391 h 2763078"/>
              <a:gd name="connsiteX114" fmla="*/ 1878794 w 3071489"/>
              <a:gd name="connsiteY114" fmla="*/ 2445026 h 2763078"/>
              <a:gd name="connsiteX115" fmla="*/ 1858915 w 3071489"/>
              <a:gd name="connsiteY115" fmla="*/ 2474843 h 2763078"/>
              <a:gd name="connsiteX116" fmla="*/ 1839037 w 3071489"/>
              <a:gd name="connsiteY116" fmla="*/ 2514600 h 2763078"/>
              <a:gd name="connsiteX117" fmla="*/ 1819159 w 3071489"/>
              <a:gd name="connsiteY117" fmla="*/ 2564295 h 2763078"/>
              <a:gd name="connsiteX118" fmla="*/ 1799280 w 3071489"/>
              <a:gd name="connsiteY118" fmla="*/ 2584174 h 2763078"/>
              <a:gd name="connsiteX119" fmla="*/ 1769463 w 3071489"/>
              <a:gd name="connsiteY119" fmla="*/ 2623930 h 2763078"/>
              <a:gd name="connsiteX120" fmla="*/ 1759524 w 3071489"/>
              <a:gd name="connsiteY120" fmla="*/ 2653748 h 2763078"/>
              <a:gd name="connsiteX121" fmla="*/ 1749585 w 3071489"/>
              <a:gd name="connsiteY121" fmla="*/ 2693504 h 2763078"/>
              <a:gd name="connsiteX122" fmla="*/ 1719767 w 3071489"/>
              <a:gd name="connsiteY122" fmla="*/ 2713382 h 2763078"/>
              <a:gd name="connsiteX123" fmla="*/ 1699889 w 3071489"/>
              <a:gd name="connsiteY123" fmla="*/ 2733261 h 2763078"/>
              <a:gd name="connsiteX124" fmla="*/ 1660133 w 3071489"/>
              <a:gd name="connsiteY124" fmla="*/ 2763078 h 2763078"/>
              <a:gd name="connsiteX125" fmla="*/ 1640254 w 3071489"/>
              <a:gd name="connsiteY125" fmla="*/ 2743200 h 2763078"/>
              <a:gd name="connsiteX126" fmla="*/ 1610437 w 3071489"/>
              <a:gd name="connsiteY126" fmla="*/ 2673626 h 2763078"/>
              <a:gd name="connsiteX127" fmla="*/ 1600498 w 3071489"/>
              <a:gd name="connsiteY127" fmla="*/ 2544417 h 2763078"/>
              <a:gd name="connsiteX128" fmla="*/ 1590559 w 3071489"/>
              <a:gd name="connsiteY128" fmla="*/ 2117035 h 2763078"/>
              <a:gd name="connsiteX129" fmla="*/ 1471289 w 3071489"/>
              <a:gd name="connsiteY129" fmla="*/ 2256182 h 2763078"/>
              <a:gd name="connsiteX130" fmla="*/ 1451411 w 3071489"/>
              <a:gd name="connsiteY130" fmla="*/ 2276061 h 2763078"/>
              <a:gd name="connsiteX131" fmla="*/ 1381837 w 3071489"/>
              <a:gd name="connsiteY131" fmla="*/ 2325756 h 2763078"/>
              <a:gd name="connsiteX132" fmla="*/ 1322202 w 3071489"/>
              <a:gd name="connsiteY132" fmla="*/ 2385391 h 2763078"/>
              <a:gd name="connsiteX133" fmla="*/ 1252628 w 3071489"/>
              <a:gd name="connsiteY133" fmla="*/ 2425148 h 2763078"/>
              <a:gd name="connsiteX134" fmla="*/ 1222811 w 3071489"/>
              <a:gd name="connsiteY134" fmla="*/ 2445026 h 2763078"/>
              <a:gd name="connsiteX135" fmla="*/ 1183054 w 3071489"/>
              <a:gd name="connsiteY135" fmla="*/ 2464904 h 2763078"/>
              <a:gd name="connsiteX136" fmla="*/ 1153237 w 3071489"/>
              <a:gd name="connsiteY136" fmla="*/ 2484782 h 2763078"/>
              <a:gd name="connsiteX137" fmla="*/ 1133359 w 3071489"/>
              <a:gd name="connsiteY137" fmla="*/ 2504661 h 2763078"/>
              <a:gd name="connsiteX138" fmla="*/ 1053846 w 3071489"/>
              <a:gd name="connsiteY138" fmla="*/ 2534478 h 2763078"/>
              <a:gd name="connsiteX139" fmla="*/ 974333 w 3071489"/>
              <a:gd name="connsiteY139" fmla="*/ 2613991 h 2763078"/>
              <a:gd name="connsiteX140" fmla="*/ 954454 w 3071489"/>
              <a:gd name="connsiteY140" fmla="*/ 2633869 h 2763078"/>
              <a:gd name="connsiteX141" fmla="*/ 894820 w 3071489"/>
              <a:gd name="connsiteY141" fmla="*/ 2673626 h 2763078"/>
              <a:gd name="connsiteX142" fmla="*/ 874941 w 3071489"/>
              <a:gd name="connsiteY142" fmla="*/ 2693504 h 2763078"/>
              <a:gd name="connsiteX143" fmla="*/ 835185 w 3071489"/>
              <a:gd name="connsiteY143" fmla="*/ 2723322 h 2763078"/>
              <a:gd name="connsiteX144" fmla="*/ 775550 w 3071489"/>
              <a:gd name="connsiteY144" fmla="*/ 2743200 h 2763078"/>
              <a:gd name="connsiteX145" fmla="*/ 755672 w 3071489"/>
              <a:gd name="connsiteY145" fmla="*/ 2464904 h 2763078"/>
              <a:gd name="connsiteX146" fmla="*/ 775550 w 3071489"/>
              <a:gd name="connsiteY146" fmla="*/ 2325756 h 2763078"/>
              <a:gd name="connsiteX147" fmla="*/ 785489 w 3071489"/>
              <a:gd name="connsiteY147" fmla="*/ 2286000 h 2763078"/>
              <a:gd name="connsiteX148" fmla="*/ 825246 w 3071489"/>
              <a:gd name="connsiteY148" fmla="*/ 2216426 h 2763078"/>
              <a:gd name="connsiteX149" fmla="*/ 835185 w 3071489"/>
              <a:gd name="connsiteY149" fmla="*/ 2186609 h 2763078"/>
              <a:gd name="connsiteX150" fmla="*/ 865002 w 3071489"/>
              <a:gd name="connsiteY150" fmla="*/ 2107095 h 2763078"/>
              <a:gd name="connsiteX151" fmla="*/ 835185 w 3071489"/>
              <a:gd name="connsiteY151" fmla="*/ 2117035 h 2763078"/>
              <a:gd name="connsiteX152" fmla="*/ 805367 w 3071489"/>
              <a:gd name="connsiteY152" fmla="*/ 2146852 h 2763078"/>
              <a:gd name="connsiteX153" fmla="*/ 775550 w 3071489"/>
              <a:gd name="connsiteY153" fmla="*/ 2156791 h 2763078"/>
              <a:gd name="connsiteX154" fmla="*/ 606585 w 3071489"/>
              <a:gd name="connsiteY154" fmla="*/ 2186609 h 2763078"/>
              <a:gd name="connsiteX155" fmla="*/ 308411 w 3071489"/>
              <a:gd name="connsiteY155" fmla="*/ 2186609 h 2763078"/>
              <a:gd name="connsiteX156" fmla="*/ 278594 w 3071489"/>
              <a:gd name="connsiteY156" fmla="*/ 2196548 h 2763078"/>
              <a:gd name="connsiteX157" fmla="*/ 209020 w 3071489"/>
              <a:gd name="connsiteY157" fmla="*/ 2206487 h 2763078"/>
              <a:gd name="connsiteX158" fmla="*/ 199080 w 3071489"/>
              <a:gd name="connsiteY158" fmla="*/ 2176669 h 2763078"/>
              <a:gd name="connsiteX159" fmla="*/ 179202 w 3071489"/>
              <a:gd name="connsiteY159" fmla="*/ 2107095 h 2763078"/>
              <a:gd name="connsiteX160" fmla="*/ 149385 w 3071489"/>
              <a:gd name="connsiteY160" fmla="*/ 2057400 h 2763078"/>
              <a:gd name="connsiteX161" fmla="*/ 119567 w 3071489"/>
              <a:gd name="connsiteY161" fmla="*/ 1997765 h 2763078"/>
              <a:gd name="connsiteX162" fmla="*/ 79811 w 3071489"/>
              <a:gd name="connsiteY162" fmla="*/ 1967948 h 2763078"/>
              <a:gd name="connsiteX163" fmla="*/ 59933 w 3071489"/>
              <a:gd name="connsiteY163" fmla="*/ 1938130 h 2763078"/>
              <a:gd name="connsiteX164" fmla="*/ 20176 w 3071489"/>
              <a:gd name="connsiteY164" fmla="*/ 1888435 h 2763078"/>
              <a:gd name="connsiteX165" fmla="*/ 10237 w 3071489"/>
              <a:gd name="connsiteY165" fmla="*/ 1858617 h 2763078"/>
              <a:gd name="connsiteX166" fmla="*/ 69872 w 3071489"/>
              <a:gd name="connsiteY166" fmla="*/ 1808922 h 2763078"/>
              <a:gd name="connsiteX167" fmla="*/ 89750 w 3071489"/>
              <a:gd name="connsiteY167" fmla="*/ 1789043 h 2763078"/>
              <a:gd name="connsiteX168" fmla="*/ 119567 w 3071489"/>
              <a:gd name="connsiteY168" fmla="*/ 1779104 h 2763078"/>
              <a:gd name="connsiteX169" fmla="*/ 169263 w 3071489"/>
              <a:gd name="connsiteY169" fmla="*/ 1759226 h 2763078"/>
              <a:gd name="connsiteX170" fmla="*/ 199080 w 3071489"/>
              <a:gd name="connsiteY170" fmla="*/ 1729409 h 2763078"/>
              <a:gd name="connsiteX171" fmla="*/ 268654 w 3071489"/>
              <a:gd name="connsiteY171" fmla="*/ 1699591 h 2763078"/>
              <a:gd name="connsiteX172" fmla="*/ 328289 w 3071489"/>
              <a:gd name="connsiteY172" fmla="*/ 1669774 h 2763078"/>
              <a:gd name="connsiteX173" fmla="*/ 348167 w 3071489"/>
              <a:gd name="connsiteY173" fmla="*/ 1649895 h 2763078"/>
              <a:gd name="connsiteX174" fmla="*/ 318350 w 3071489"/>
              <a:gd name="connsiteY174" fmla="*/ 1630017 h 2763078"/>
              <a:gd name="connsiteX175" fmla="*/ 278594 w 3071489"/>
              <a:gd name="connsiteY175" fmla="*/ 1600200 h 2763078"/>
              <a:gd name="connsiteX176" fmla="*/ 238837 w 3071489"/>
              <a:gd name="connsiteY176" fmla="*/ 1540565 h 2763078"/>
              <a:gd name="connsiteX177" fmla="*/ 218959 w 3071489"/>
              <a:gd name="connsiteY177" fmla="*/ 1510748 h 2763078"/>
              <a:gd name="connsiteX178" fmla="*/ 209020 w 3071489"/>
              <a:gd name="connsiteY178" fmla="*/ 1461052 h 2763078"/>
              <a:gd name="connsiteX179" fmla="*/ 199080 w 3071489"/>
              <a:gd name="connsiteY179" fmla="*/ 1421295 h 2763078"/>
              <a:gd name="connsiteX180" fmla="*/ 179202 w 3071489"/>
              <a:gd name="connsiteY180" fmla="*/ 1262269 h 2763078"/>
              <a:gd name="connsiteX181" fmla="*/ 129507 w 3071489"/>
              <a:gd name="connsiteY181" fmla="*/ 1162878 h 2763078"/>
              <a:gd name="connsiteX182" fmla="*/ 109628 w 3071489"/>
              <a:gd name="connsiteY182" fmla="*/ 1123122 h 2763078"/>
              <a:gd name="connsiteX183" fmla="*/ 30115 w 3071489"/>
              <a:gd name="connsiteY183" fmla="*/ 1093304 h 2763078"/>
              <a:gd name="connsiteX184" fmla="*/ 298 w 3071489"/>
              <a:gd name="connsiteY184" fmla="*/ 1033669 h 2763078"/>
              <a:gd name="connsiteX185" fmla="*/ 30115 w 3071489"/>
              <a:gd name="connsiteY185" fmla="*/ 974035 h 2763078"/>
              <a:gd name="connsiteX186" fmla="*/ 89750 w 3071489"/>
              <a:gd name="connsiteY186" fmla="*/ 934278 h 2763078"/>
              <a:gd name="connsiteX187" fmla="*/ 169263 w 3071489"/>
              <a:gd name="connsiteY187" fmla="*/ 904461 h 2763078"/>
              <a:gd name="connsiteX188" fmla="*/ 189141 w 3071489"/>
              <a:gd name="connsiteY188" fmla="*/ 884582 h 2763078"/>
              <a:gd name="connsiteX189" fmla="*/ 328289 w 3071489"/>
              <a:gd name="connsiteY189" fmla="*/ 874643 h 2763078"/>
              <a:gd name="connsiteX190" fmla="*/ 358107 w 3071489"/>
              <a:gd name="connsiteY190" fmla="*/ 904461 h 2763078"/>
              <a:gd name="connsiteX191" fmla="*/ 427680 w 3071489"/>
              <a:gd name="connsiteY191" fmla="*/ 934278 h 2763078"/>
              <a:gd name="connsiteX192" fmla="*/ 487315 w 3071489"/>
              <a:gd name="connsiteY192" fmla="*/ 993913 h 2763078"/>
              <a:gd name="connsiteX193" fmla="*/ 586707 w 3071489"/>
              <a:gd name="connsiteY193" fmla="*/ 1013791 h 2763078"/>
              <a:gd name="connsiteX194" fmla="*/ 626463 w 3071489"/>
              <a:gd name="connsiteY194" fmla="*/ 1023730 h 2763078"/>
              <a:gd name="connsiteX195" fmla="*/ 785489 w 3071489"/>
              <a:gd name="connsiteY195" fmla="*/ 993913 h 2763078"/>
              <a:gd name="connsiteX196" fmla="*/ 805367 w 3071489"/>
              <a:gd name="connsiteY196" fmla="*/ 964095 h 2763078"/>
              <a:gd name="connsiteX197" fmla="*/ 825246 w 3071489"/>
              <a:gd name="connsiteY197" fmla="*/ 944217 h 2763078"/>
              <a:gd name="connsiteX198" fmla="*/ 894820 w 3071489"/>
              <a:gd name="connsiteY198" fmla="*/ 874643 h 2763078"/>
              <a:gd name="connsiteX199" fmla="*/ 934576 w 3071489"/>
              <a:gd name="connsiteY199" fmla="*/ 775252 h 2763078"/>
              <a:gd name="connsiteX200" fmla="*/ 954454 w 3071489"/>
              <a:gd name="connsiteY200" fmla="*/ 745435 h 2763078"/>
              <a:gd name="connsiteX201" fmla="*/ 994211 w 3071489"/>
              <a:gd name="connsiteY201" fmla="*/ 655982 h 2763078"/>
              <a:gd name="connsiteX202" fmla="*/ 984272 w 3071489"/>
              <a:gd name="connsiteY202" fmla="*/ 337930 h 2763078"/>
              <a:gd name="connsiteX203" fmla="*/ 964394 w 3071489"/>
              <a:gd name="connsiteY203" fmla="*/ 278295 h 2763078"/>
              <a:gd name="connsiteX204" fmla="*/ 954454 w 3071489"/>
              <a:gd name="connsiteY204" fmla="*/ 228600 h 2763078"/>
              <a:gd name="connsiteX205" fmla="*/ 964394 w 3071489"/>
              <a:gd name="connsiteY205" fmla="*/ 109330 h 2763078"/>
              <a:gd name="connsiteX206" fmla="*/ 1014089 w 3071489"/>
              <a:gd name="connsiteY206" fmla="*/ 149087 h 2763078"/>
              <a:gd name="connsiteX207" fmla="*/ 1024028 w 3071489"/>
              <a:gd name="connsiteY207" fmla="*/ 178904 h 2763078"/>
              <a:gd name="connsiteX208" fmla="*/ 1063785 w 3071489"/>
              <a:gd name="connsiteY208" fmla="*/ 238539 h 2763078"/>
              <a:gd name="connsiteX209" fmla="*/ 1123420 w 3071489"/>
              <a:gd name="connsiteY209" fmla="*/ 377687 h 2763078"/>
              <a:gd name="connsiteX210" fmla="*/ 1133359 w 3071489"/>
              <a:gd name="connsiteY210" fmla="*/ 417443 h 2763078"/>
              <a:gd name="connsiteX211" fmla="*/ 1153237 w 3071489"/>
              <a:gd name="connsiteY211" fmla="*/ 457200 h 2763078"/>
              <a:gd name="connsiteX212" fmla="*/ 1173115 w 3071489"/>
              <a:gd name="connsiteY212" fmla="*/ 516835 h 2763078"/>
              <a:gd name="connsiteX213" fmla="*/ 1212872 w 3071489"/>
              <a:gd name="connsiteY213" fmla="*/ 596348 h 2763078"/>
              <a:gd name="connsiteX214" fmla="*/ 1222811 w 3071489"/>
              <a:gd name="connsiteY214" fmla="*/ 626165 h 2763078"/>
              <a:gd name="connsiteX215" fmla="*/ 1262567 w 3071489"/>
              <a:gd name="connsiteY215" fmla="*/ 675861 h 2763078"/>
              <a:gd name="connsiteX216" fmla="*/ 1292385 w 3071489"/>
              <a:gd name="connsiteY216" fmla="*/ 715617 h 2763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Lst>
            <a:rect l="l" t="t" r="r" b="b"/>
            <a:pathLst>
              <a:path w="3071489" h="2763078">
                <a:moveTo>
                  <a:pt x="1183054" y="0"/>
                </a:moveTo>
                <a:cubicBezTo>
                  <a:pt x="1186367" y="36443"/>
                  <a:pt x="1189163" y="72937"/>
                  <a:pt x="1192994" y="109330"/>
                </a:cubicBezTo>
                <a:cubicBezTo>
                  <a:pt x="1195790" y="135894"/>
                  <a:pt x="1200137" y="162279"/>
                  <a:pt x="1202933" y="188843"/>
                </a:cubicBezTo>
                <a:cubicBezTo>
                  <a:pt x="1206764" y="225236"/>
                  <a:pt x="1208333" y="261863"/>
                  <a:pt x="1212872" y="298174"/>
                </a:cubicBezTo>
                <a:cubicBezTo>
                  <a:pt x="1214967" y="314937"/>
                  <a:pt x="1220034" y="331206"/>
                  <a:pt x="1222811" y="347869"/>
                </a:cubicBezTo>
                <a:cubicBezTo>
                  <a:pt x="1226662" y="370977"/>
                  <a:pt x="1228156" y="394471"/>
                  <a:pt x="1232750" y="417443"/>
                </a:cubicBezTo>
                <a:cubicBezTo>
                  <a:pt x="1234805" y="427716"/>
                  <a:pt x="1240148" y="437097"/>
                  <a:pt x="1242689" y="447261"/>
                </a:cubicBezTo>
                <a:cubicBezTo>
                  <a:pt x="1253188" y="489257"/>
                  <a:pt x="1255834" y="522766"/>
                  <a:pt x="1262567" y="566530"/>
                </a:cubicBezTo>
                <a:cubicBezTo>
                  <a:pt x="1284448" y="708753"/>
                  <a:pt x="1260822" y="569484"/>
                  <a:pt x="1282446" y="655982"/>
                </a:cubicBezTo>
                <a:cubicBezTo>
                  <a:pt x="1286543" y="672371"/>
                  <a:pt x="1284004" y="691010"/>
                  <a:pt x="1292385" y="705678"/>
                </a:cubicBezTo>
                <a:cubicBezTo>
                  <a:pt x="1301452" y="721545"/>
                  <a:pt x="1336715" y="730394"/>
                  <a:pt x="1352020" y="735495"/>
                </a:cubicBezTo>
                <a:cubicBezTo>
                  <a:pt x="1371898" y="728869"/>
                  <a:pt x="1393886" y="726722"/>
                  <a:pt x="1411654" y="715617"/>
                </a:cubicBezTo>
                <a:cubicBezTo>
                  <a:pt x="1421784" y="709286"/>
                  <a:pt x="1423086" y="694247"/>
                  <a:pt x="1431533" y="685800"/>
                </a:cubicBezTo>
                <a:cubicBezTo>
                  <a:pt x="1445581" y="671752"/>
                  <a:pt x="1485517" y="653838"/>
                  <a:pt x="1501107" y="646043"/>
                </a:cubicBezTo>
                <a:cubicBezTo>
                  <a:pt x="1511046" y="632791"/>
                  <a:pt x="1517445" y="615915"/>
                  <a:pt x="1530924" y="606287"/>
                </a:cubicBezTo>
                <a:cubicBezTo>
                  <a:pt x="1542039" y="598347"/>
                  <a:pt x="1558820" y="603125"/>
                  <a:pt x="1570680" y="596348"/>
                </a:cubicBezTo>
                <a:cubicBezTo>
                  <a:pt x="1582884" y="589374"/>
                  <a:pt x="1590559" y="576469"/>
                  <a:pt x="1600498" y="566530"/>
                </a:cubicBezTo>
                <a:cubicBezTo>
                  <a:pt x="1603811" y="556591"/>
                  <a:pt x="1603892" y="544894"/>
                  <a:pt x="1610437" y="536713"/>
                </a:cubicBezTo>
                <a:cubicBezTo>
                  <a:pt x="1617899" y="527385"/>
                  <a:pt x="1629767" y="522555"/>
                  <a:pt x="1640254" y="516835"/>
                </a:cubicBezTo>
                <a:cubicBezTo>
                  <a:pt x="1666268" y="502645"/>
                  <a:pt x="1696061" y="494857"/>
                  <a:pt x="1719767" y="477078"/>
                </a:cubicBezTo>
                <a:cubicBezTo>
                  <a:pt x="1728762" y="470332"/>
                  <a:pt x="1774815" y="434645"/>
                  <a:pt x="1789341" y="427382"/>
                </a:cubicBezTo>
                <a:cubicBezTo>
                  <a:pt x="1805299" y="419403"/>
                  <a:pt x="1822795" y="414887"/>
                  <a:pt x="1839037" y="407504"/>
                </a:cubicBezTo>
                <a:cubicBezTo>
                  <a:pt x="1859270" y="398308"/>
                  <a:pt x="1879244" y="388480"/>
                  <a:pt x="1898672" y="377687"/>
                </a:cubicBezTo>
                <a:cubicBezTo>
                  <a:pt x="1909114" y="371886"/>
                  <a:pt x="1917573" y="362660"/>
                  <a:pt x="1928489" y="357809"/>
                </a:cubicBezTo>
                <a:cubicBezTo>
                  <a:pt x="1947637" y="349299"/>
                  <a:pt x="1988124" y="337930"/>
                  <a:pt x="1988124" y="337930"/>
                </a:cubicBezTo>
                <a:cubicBezTo>
                  <a:pt x="2008002" y="341243"/>
                  <a:pt x="2034858" y="332387"/>
                  <a:pt x="2047759" y="347869"/>
                </a:cubicBezTo>
                <a:cubicBezTo>
                  <a:pt x="2058574" y="360847"/>
                  <a:pt x="2043884" y="381798"/>
                  <a:pt x="2037820" y="397565"/>
                </a:cubicBezTo>
                <a:cubicBezTo>
                  <a:pt x="2031355" y="414375"/>
                  <a:pt x="1998927" y="482005"/>
                  <a:pt x="1978185" y="506895"/>
                </a:cubicBezTo>
                <a:cubicBezTo>
                  <a:pt x="1914412" y="583423"/>
                  <a:pt x="1977842" y="492501"/>
                  <a:pt x="1928489" y="566530"/>
                </a:cubicBezTo>
                <a:cubicBezTo>
                  <a:pt x="1907816" y="649226"/>
                  <a:pt x="1937623" y="565509"/>
                  <a:pt x="1878794" y="636104"/>
                </a:cubicBezTo>
                <a:cubicBezTo>
                  <a:pt x="1873103" y="642933"/>
                  <a:pt x="1860223" y="702626"/>
                  <a:pt x="1858915" y="705678"/>
                </a:cubicBezTo>
                <a:cubicBezTo>
                  <a:pt x="1854210" y="716657"/>
                  <a:pt x="1845663" y="725556"/>
                  <a:pt x="1839037" y="735495"/>
                </a:cubicBezTo>
                <a:lnTo>
                  <a:pt x="1819159" y="795130"/>
                </a:lnTo>
                <a:lnTo>
                  <a:pt x="1809220" y="824948"/>
                </a:lnTo>
                <a:cubicBezTo>
                  <a:pt x="1812533" y="861391"/>
                  <a:pt x="1808397" y="899303"/>
                  <a:pt x="1819159" y="934278"/>
                </a:cubicBezTo>
                <a:cubicBezTo>
                  <a:pt x="1822672" y="945695"/>
                  <a:pt x="1837057" y="953361"/>
                  <a:pt x="1848976" y="954156"/>
                </a:cubicBezTo>
                <a:cubicBezTo>
                  <a:pt x="1888782" y="956810"/>
                  <a:pt x="1928489" y="947530"/>
                  <a:pt x="1968246" y="944217"/>
                </a:cubicBezTo>
                <a:cubicBezTo>
                  <a:pt x="2065202" y="919978"/>
                  <a:pt x="1944136" y="949575"/>
                  <a:pt x="2057698" y="924339"/>
                </a:cubicBezTo>
                <a:cubicBezTo>
                  <a:pt x="2071033" y="921376"/>
                  <a:pt x="2083878" y="915908"/>
                  <a:pt x="2097454" y="914400"/>
                </a:cubicBezTo>
                <a:cubicBezTo>
                  <a:pt x="2143670" y="909265"/>
                  <a:pt x="2190219" y="907774"/>
                  <a:pt x="2236602" y="904461"/>
                </a:cubicBezTo>
                <a:cubicBezTo>
                  <a:pt x="2385689" y="907774"/>
                  <a:pt x="2534997" y="905643"/>
                  <a:pt x="2683863" y="914400"/>
                </a:cubicBezTo>
                <a:cubicBezTo>
                  <a:pt x="2704780" y="915630"/>
                  <a:pt x="2743498" y="934278"/>
                  <a:pt x="2743498" y="934278"/>
                </a:cubicBezTo>
                <a:cubicBezTo>
                  <a:pt x="2746811" y="944217"/>
                  <a:pt x="2760845" y="956687"/>
                  <a:pt x="2753437" y="964095"/>
                </a:cubicBezTo>
                <a:cubicBezTo>
                  <a:pt x="2739221" y="978311"/>
                  <a:pt x="2664811" y="988737"/>
                  <a:pt x="2644107" y="993913"/>
                </a:cubicBezTo>
                <a:cubicBezTo>
                  <a:pt x="2633943" y="996454"/>
                  <a:pt x="2624562" y="1001797"/>
                  <a:pt x="2614289" y="1003852"/>
                </a:cubicBezTo>
                <a:cubicBezTo>
                  <a:pt x="2591317" y="1008446"/>
                  <a:pt x="2567855" y="1010137"/>
                  <a:pt x="2544715" y="1013791"/>
                </a:cubicBezTo>
                <a:lnTo>
                  <a:pt x="2425446" y="1033669"/>
                </a:lnTo>
                <a:cubicBezTo>
                  <a:pt x="2408810" y="1036605"/>
                  <a:pt x="2392414" y="1040832"/>
                  <a:pt x="2375750" y="1043609"/>
                </a:cubicBezTo>
                <a:cubicBezTo>
                  <a:pt x="2352642" y="1047460"/>
                  <a:pt x="2329367" y="1050235"/>
                  <a:pt x="2306176" y="1053548"/>
                </a:cubicBezTo>
                <a:cubicBezTo>
                  <a:pt x="2286298" y="1060174"/>
                  <a:pt x="2263975" y="1061803"/>
                  <a:pt x="2246541" y="1073426"/>
                </a:cubicBezTo>
                <a:cubicBezTo>
                  <a:pt x="2204396" y="1101523"/>
                  <a:pt x="2227408" y="1087962"/>
                  <a:pt x="2176967" y="1113182"/>
                </a:cubicBezTo>
                <a:cubicBezTo>
                  <a:pt x="2170341" y="1119808"/>
                  <a:pt x="2165124" y="1128240"/>
                  <a:pt x="2157089" y="1133061"/>
                </a:cubicBezTo>
                <a:cubicBezTo>
                  <a:pt x="2148105" y="1138451"/>
                  <a:pt x="2135453" y="1136455"/>
                  <a:pt x="2127272" y="1143000"/>
                </a:cubicBezTo>
                <a:cubicBezTo>
                  <a:pt x="2117944" y="1150462"/>
                  <a:pt x="2115260" y="1163827"/>
                  <a:pt x="2107394" y="1172817"/>
                </a:cubicBezTo>
                <a:cubicBezTo>
                  <a:pt x="2091967" y="1190448"/>
                  <a:pt x="2057698" y="1222513"/>
                  <a:pt x="2057698" y="1222513"/>
                </a:cubicBezTo>
                <a:cubicBezTo>
                  <a:pt x="2054385" y="1232452"/>
                  <a:pt x="2053149" y="1243346"/>
                  <a:pt x="2047759" y="1252330"/>
                </a:cubicBezTo>
                <a:cubicBezTo>
                  <a:pt x="2006829" y="1320546"/>
                  <a:pt x="2046096" y="1217562"/>
                  <a:pt x="2017941" y="1302026"/>
                </a:cubicBezTo>
                <a:cubicBezTo>
                  <a:pt x="2076020" y="1310323"/>
                  <a:pt x="2084892" y="1310278"/>
                  <a:pt x="2137211" y="1321904"/>
                </a:cubicBezTo>
                <a:cubicBezTo>
                  <a:pt x="2150546" y="1324867"/>
                  <a:pt x="2163335" y="1330964"/>
                  <a:pt x="2176967" y="1331843"/>
                </a:cubicBezTo>
                <a:cubicBezTo>
                  <a:pt x="2266295" y="1337606"/>
                  <a:pt x="2355888" y="1338055"/>
                  <a:pt x="2445324" y="1341782"/>
                </a:cubicBezTo>
                <a:lnTo>
                  <a:pt x="2654046" y="1351722"/>
                </a:lnTo>
                <a:cubicBezTo>
                  <a:pt x="2716994" y="1361661"/>
                  <a:pt x="2780189" y="1370139"/>
                  <a:pt x="2842889" y="1381539"/>
                </a:cubicBezTo>
                <a:cubicBezTo>
                  <a:pt x="2853197" y="1383413"/>
                  <a:pt x="2862480" y="1389205"/>
                  <a:pt x="2872707" y="1391478"/>
                </a:cubicBezTo>
                <a:cubicBezTo>
                  <a:pt x="2892379" y="1395850"/>
                  <a:pt x="2912463" y="1398104"/>
                  <a:pt x="2932341" y="1401417"/>
                </a:cubicBezTo>
                <a:cubicBezTo>
                  <a:pt x="2942280" y="1408043"/>
                  <a:pt x="2952831" y="1413833"/>
                  <a:pt x="2962159" y="1421295"/>
                </a:cubicBezTo>
                <a:cubicBezTo>
                  <a:pt x="2969476" y="1427149"/>
                  <a:pt x="2974002" y="1436353"/>
                  <a:pt x="2982037" y="1441174"/>
                </a:cubicBezTo>
                <a:cubicBezTo>
                  <a:pt x="2991021" y="1446564"/>
                  <a:pt x="3001915" y="1447800"/>
                  <a:pt x="3011854" y="1451113"/>
                </a:cubicBezTo>
                <a:cubicBezTo>
                  <a:pt x="3028378" y="1467637"/>
                  <a:pt x="3041579" y="1478237"/>
                  <a:pt x="3051611" y="1500809"/>
                </a:cubicBezTo>
                <a:cubicBezTo>
                  <a:pt x="3060121" y="1519956"/>
                  <a:pt x="3071489" y="1560443"/>
                  <a:pt x="3071489" y="1560443"/>
                </a:cubicBezTo>
                <a:cubicBezTo>
                  <a:pt x="3028440" y="1603494"/>
                  <a:pt x="3073120" y="1566949"/>
                  <a:pt x="2972098" y="1590261"/>
                </a:cubicBezTo>
                <a:cubicBezTo>
                  <a:pt x="2954714" y="1594273"/>
                  <a:pt x="2940226" y="1609353"/>
                  <a:pt x="2922402" y="1610139"/>
                </a:cubicBezTo>
                <a:cubicBezTo>
                  <a:pt x="2713857" y="1619339"/>
                  <a:pt x="2504959" y="1616765"/>
                  <a:pt x="2296237" y="1620078"/>
                </a:cubicBezTo>
                <a:lnTo>
                  <a:pt x="2236602" y="1639956"/>
                </a:lnTo>
                <a:lnTo>
                  <a:pt x="2206785" y="1649895"/>
                </a:lnTo>
                <a:cubicBezTo>
                  <a:pt x="2196846" y="1656521"/>
                  <a:pt x="2188300" y="1665996"/>
                  <a:pt x="2176967" y="1669774"/>
                </a:cubicBezTo>
                <a:cubicBezTo>
                  <a:pt x="2090868" y="1698474"/>
                  <a:pt x="2139591" y="1657456"/>
                  <a:pt x="2097454" y="1699591"/>
                </a:cubicBezTo>
                <a:cubicBezTo>
                  <a:pt x="2139315" y="1762382"/>
                  <a:pt x="2088477" y="1700072"/>
                  <a:pt x="2186907" y="1749287"/>
                </a:cubicBezTo>
                <a:cubicBezTo>
                  <a:pt x="2212398" y="1762032"/>
                  <a:pt x="2232208" y="1784045"/>
                  <a:pt x="2256480" y="1798982"/>
                </a:cubicBezTo>
                <a:cubicBezTo>
                  <a:pt x="2319371" y="1837684"/>
                  <a:pt x="2309630" y="1822231"/>
                  <a:pt x="2375750" y="1848678"/>
                </a:cubicBezTo>
                <a:cubicBezTo>
                  <a:pt x="2389507" y="1854181"/>
                  <a:pt x="2401678" y="1863237"/>
                  <a:pt x="2415507" y="1868556"/>
                </a:cubicBezTo>
                <a:cubicBezTo>
                  <a:pt x="2444842" y="1879839"/>
                  <a:pt x="2504959" y="1898374"/>
                  <a:pt x="2504959" y="1898374"/>
                </a:cubicBezTo>
                <a:cubicBezTo>
                  <a:pt x="2521524" y="1914939"/>
                  <a:pt x="2535162" y="1935074"/>
                  <a:pt x="2554654" y="1948069"/>
                </a:cubicBezTo>
                <a:cubicBezTo>
                  <a:pt x="2566020" y="1955646"/>
                  <a:pt x="2582358" y="1951581"/>
                  <a:pt x="2594411" y="1958009"/>
                </a:cubicBezTo>
                <a:cubicBezTo>
                  <a:pt x="2632526" y="1978337"/>
                  <a:pt x="2667110" y="2004688"/>
                  <a:pt x="2703741" y="2027582"/>
                </a:cubicBezTo>
                <a:cubicBezTo>
                  <a:pt x="2720123" y="2037821"/>
                  <a:pt x="2753437" y="2057400"/>
                  <a:pt x="2753437" y="2057400"/>
                </a:cubicBezTo>
                <a:cubicBezTo>
                  <a:pt x="2763376" y="2070652"/>
                  <a:pt x="2771541" y="2085443"/>
                  <a:pt x="2783254" y="2097156"/>
                </a:cubicBezTo>
                <a:cubicBezTo>
                  <a:pt x="2794968" y="2108870"/>
                  <a:pt x="2813072" y="2113722"/>
                  <a:pt x="2823011" y="2126974"/>
                </a:cubicBezTo>
                <a:cubicBezTo>
                  <a:pt x="2833716" y="2141247"/>
                  <a:pt x="2835643" y="2160366"/>
                  <a:pt x="2842889" y="2176669"/>
                </a:cubicBezTo>
                <a:cubicBezTo>
                  <a:pt x="2848906" y="2190208"/>
                  <a:pt x="2858082" y="2202370"/>
                  <a:pt x="2862767" y="2216426"/>
                </a:cubicBezTo>
                <a:cubicBezTo>
                  <a:pt x="2871406" y="2242344"/>
                  <a:pt x="2876020" y="2269435"/>
                  <a:pt x="2882646" y="2295939"/>
                </a:cubicBezTo>
                <a:lnTo>
                  <a:pt x="2892585" y="2335695"/>
                </a:lnTo>
                <a:cubicBezTo>
                  <a:pt x="2889272" y="2355573"/>
                  <a:pt x="2894359" y="2378931"/>
                  <a:pt x="2882646" y="2395330"/>
                </a:cubicBezTo>
                <a:cubicBezTo>
                  <a:pt x="2874706" y="2406446"/>
                  <a:pt x="2856549" y="2405269"/>
                  <a:pt x="2842889" y="2405269"/>
                </a:cubicBezTo>
                <a:cubicBezTo>
                  <a:pt x="2799692" y="2405269"/>
                  <a:pt x="2756750" y="2398643"/>
                  <a:pt x="2713680" y="2395330"/>
                </a:cubicBezTo>
                <a:cubicBezTo>
                  <a:pt x="2690489" y="2382078"/>
                  <a:pt x="2667997" y="2367519"/>
                  <a:pt x="2644107" y="2355574"/>
                </a:cubicBezTo>
                <a:cubicBezTo>
                  <a:pt x="2628149" y="2347595"/>
                  <a:pt x="2610715" y="2342941"/>
                  <a:pt x="2594411" y="2335695"/>
                </a:cubicBezTo>
                <a:cubicBezTo>
                  <a:pt x="2572404" y="2325914"/>
                  <a:pt x="2521688" y="2299011"/>
                  <a:pt x="2504959" y="2286000"/>
                </a:cubicBezTo>
                <a:cubicBezTo>
                  <a:pt x="2490165" y="2274494"/>
                  <a:pt x="2480195" y="2257488"/>
                  <a:pt x="2465202" y="2246243"/>
                </a:cubicBezTo>
                <a:cubicBezTo>
                  <a:pt x="2451950" y="2236304"/>
                  <a:pt x="2437912" y="2227334"/>
                  <a:pt x="2425446" y="2216426"/>
                </a:cubicBezTo>
                <a:cubicBezTo>
                  <a:pt x="2381165" y="2177680"/>
                  <a:pt x="2385539" y="2173181"/>
                  <a:pt x="2345933" y="2126974"/>
                </a:cubicBezTo>
                <a:cubicBezTo>
                  <a:pt x="2339834" y="2119859"/>
                  <a:pt x="2331908" y="2114413"/>
                  <a:pt x="2326054" y="2107095"/>
                </a:cubicBezTo>
                <a:cubicBezTo>
                  <a:pt x="2318592" y="2097767"/>
                  <a:pt x="2314112" y="2086206"/>
                  <a:pt x="2306176" y="2077278"/>
                </a:cubicBezTo>
                <a:cubicBezTo>
                  <a:pt x="2287499" y="2056267"/>
                  <a:pt x="2267437" y="2036449"/>
                  <a:pt x="2246541" y="2017643"/>
                </a:cubicBezTo>
                <a:cubicBezTo>
                  <a:pt x="2234228" y="2006562"/>
                  <a:pt x="2218498" y="1999539"/>
                  <a:pt x="2206785" y="1987826"/>
                </a:cubicBezTo>
                <a:cubicBezTo>
                  <a:pt x="2198338" y="1979379"/>
                  <a:pt x="2196463" y="1965176"/>
                  <a:pt x="2186907" y="1958009"/>
                </a:cubicBezTo>
                <a:cubicBezTo>
                  <a:pt x="2169127" y="1944674"/>
                  <a:pt x="2146022" y="1940123"/>
                  <a:pt x="2127272" y="1928191"/>
                </a:cubicBezTo>
                <a:cubicBezTo>
                  <a:pt x="2109375" y="1916802"/>
                  <a:pt x="2095227" y="1900202"/>
                  <a:pt x="2077576" y="1888435"/>
                </a:cubicBezTo>
                <a:cubicBezTo>
                  <a:pt x="2053008" y="1872056"/>
                  <a:pt x="2034510" y="1867453"/>
                  <a:pt x="2008002" y="1858617"/>
                </a:cubicBezTo>
                <a:cubicBezTo>
                  <a:pt x="1964406" y="1945811"/>
                  <a:pt x="1993965" y="1873879"/>
                  <a:pt x="1978185" y="2047461"/>
                </a:cubicBezTo>
                <a:cubicBezTo>
                  <a:pt x="1976064" y="2070792"/>
                  <a:pt x="1970833" y="2093752"/>
                  <a:pt x="1968246" y="2117035"/>
                </a:cubicBezTo>
                <a:cubicBezTo>
                  <a:pt x="1964205" y="2153405"/>
                  <a:pt x="1965051" y="2190398"/>
                  <a:pt x="1958307" y="2226365"/>
                </a:cubicBezTo>
                <a:cubicBezTo>
                  <a:pt x="1955019" y="2243901"/>
                  <a:pt x="1944070" y="2259135"/>
                  <a:pt x="1938428" y="2276061"/>
                </a:cubicBezTo>
                <a:cubicBezTo>
                  <a:pt x="1925819" y="2313888"/>
                  <a:pt x="1932908" y="2312133"/>
                  <a:pt x="1918550" y="2345635"/>
                </a:cubicBezTo>
                <a:cubicBezTo>
                  <a:pt x="1912714" y="2359253"/>
                  <a:pt x="1904175" y="2371634"/>
                  <a:pt x="1898672" y="2385391"/>
                </a:cubicBezTo>
                <a:cubicBezTo>
                  <a:pt x="1890890" y="2404846"/>
                  <a:pt x="1887304" y="2425878"/>
                  <a:pt x="1878794" y="2445026"/>
                </a:cubicBezTo>
                <a:cubicBezTo>
                  <a:pt x="1873942" y="2455942"/>
                  <a:pt x="1864842" y="2464472"/>
                  <a:pt x="1858915" y="2474843"/>
                </a:cubicBezTo>
                <a:cubicBezTo>
                  <a:pt x="1851564" y="2487707"/>
                  <a:pt x="1845054" y="2501061"/>
                  <a:pt x="1839037" y="2514600"/>
                </a:cubicBezTo>
                <a:cubicBezTo>
                  <a:pt x="1831791" y="2530903"/>
                  <a:pt x="1828011" y="2548805"/>
                  <a:pt x="1819159" y="2564295"/>
                </a:cubicBezTo>
                <a:cubicBezTo>
                  <a:pt x="1814510" y="2572431"/>
                  <a:pt x="1805279" y="2576975"/>
                  <a:pt x="1799280" y="2584174"/>
                </a:cubicBezTo>
                <a:cubicBezTo>
                  <a:pt x="1788675" y="2596900"/>
                  <a:pt x="1779402" y="2610678"/>
                  <a:pt x="1769463" y="2623930"/>
                </a:cubicBezTo>
                <a:cubicBezTo>
                  <a:pt x="1766150" y="2633869"/>
                  <a:pt x="1762402" y="2643674"/>
                  <a:pt x="1759524" y="2653748"/>
                </a:cubicBezTo>
                <a:cubicBezTo>
                  <a:pt x="1755771" y="2666882"/>
                  <a:pt x="1757162" y="2682138"/>
                  <a:pt x="1749585" y="2693504"/>
                </a:cubicBezTo>
                <a:cubicBezTo>
                  <a:pt x="1742959" y="2703443"/>
                  <a:pt x="1729095" y="2705920"/>
                  <a:pt x="1719767" y="2713382"/>
                </a:cubicBezTo>
                <a:cubicBezTo>
                  <a:pt x="1712450" y="2719236"/>
                  <a:pt x="1707088" y="2727262"/>
                  <a:pt x="1699889" y="2733261"/>
                </a:cubicBezTo>
                <a:cubicBezTo>
                  <a:pt x="1687164" y="2743866"/>
                  <a:pt x="1673385" y="2753139"/>
                  <a:pt x="1660133" y="2763078"/>
                </a:cubicBezTo>
                <a:cubicBezTo>
                  <a:pt x="1653507" y="2756452"/>
                  <a:pt x="1645452" y="2750997"/>
                  <a:pt x="1640254" y="2743200"/>
                </a:cubicBezTo>
                <a:cubicBezTo>
                  <a:pt x="1623879" y="2718638"/>
                  <a:pt x="1619271" y="2700129"/>
                  <a:pt x="1610437" y="2673626"/>
                </a:cubicBezTo>
                <a:cubicBezTo>
                  <a:pt x="1607124" y="2630556"/>
                  <a:pt x="1600498" y="2587614"/>
                  <a:pt x="1600498" y="2544417"/>
                </a:cubicBezTo>
                <a:cubicBezTo>
                  <a:pt x="1600498" y="2122874"/>
                  <a:pt x="1658684" y="2287348"/>
                  <a:pt x="1590559" y="2117035"/>
                </a:cubicBezTo>
                <a:cubicBezTo>
                  <a:pt x="1549725" y="2198698"/>
                  <a:pt x="1581158" y="2146312"/>
                  <a:pt x="1471289" y="2256182"/>
                </a:cubicBezTo>
                <a:cubicBezTo>
                  <a:pt x="1464663" y="2262808"/>
                  <a:pt x="1459208" y="2270863"/>
                  <a:pt x="1451411" y="2276061"/>
                </a:cubicBezTo>
                <a:cubicBezTo>
                  <a:pt x="1430673" y="2289886"/>
                  <a:pt x="1399445" y="2309908"/>
                  <a:pt x="1381837" y="2325756"/>
                </a:cubicBezTo>
                <a:cubicBezTo>
                  <a:pt x="1360941" y="2344562"/>
                  <a:pt x="1345593" y="2369797"/>
                  <a:pt x="1322202" y="2385391"/>
                </a:cubicBezTo>
                <a:cubicBezTo>
                  <a:pt x="1249558" y="2433820"/>
                  <a:pt x="1340899" y="2374707"/>
                  <a:pt x="1252628" y="2425148"/>
                </a:cubicBezTo>
                <a:cubicBezTo>
                  <a:pt x="1242257" y="2431075"/>
                  <a:pt x="1233182" y="2439100"/>
                  <a:pt x="1222811" y="2445026"/>
                </a:cubicBezTo>
                <a:cubicBezTo>
                  <a:pt x="1209947" y="2452377"/>
                  <a:pt x="1195918" y="2457553"/>
                  <a:pt x="1183054" y="2464904"/>
                </a:cubicBezTo>
                <a:cubicBezTo>
                  <a:pt x="1172683" y="2470830"/>
                  <a:pt x="1162565" y="2477320"/>
                  <a:pt x="1153237" y="2484782"/>
                </a:cubicBezTo>
                <a:cubicBezTo>
                  <a:pt x="1145920" y="2490636"/>
                  <a:pt x="1141495" y="2500012"/>
                  <a:pt x="1133359" y="2504661"/>
                </a:cubicBezTo>
                <a:cubicBezTo>
                  <a:pt x="1116723" y="2514167"/>
                  <a:pt x="1075464" y="2527272"/>
                  <a:pt x="1053846" y="2534478"/>
                </a:cubicBezTo>
                <a:lnTo>
                  <a:pt x="974333" y="2613991"/>
                </a:lnTo>
                <a:cubicBezTo>
                  <a:pt x="967707" y="2620617"/>
                  <a:pt x="962251" y="2628671"/>
                  <a:pt x="954454" y="2633869"/>
                </a:cubicBezTo>
                <a:cubicBezTo>
                  <a:pt x="934576" y="2647121"/>
                  <a:pt x="911714" y="2656733"/>
                  <a:pt x="894820" y="2673626"/>
                </a:cubicBezTo>
                <a:cubicBezTo>
                  <a:pt x="888194" y="2680252"/>
                  <a:pt x="882140" y="2687505"/>
                  <a:pt x="874941" y="2693504"/>
                </a:cubicBezTo>
                <a:cubicBezTo>
                  <a:pt x="862215" y="2704109"/>
                  <a:pt x="850001" y="2715914"/>
                  <a:pt x="835185" y="2723322"/>
                </a:cubicBezTo>
                <a:cubicBezTo>
                  <a:pt x="816444" y="2732693"/>
                  <a:pt x="775550" y="2743200"/>
                  <a:pt x="775550" y="2743200"/>
                </a:cubicBezTo>
                <a:cubicBezTo>
                  <a:pt x="688647" y="2656294"/>
                  <a:pt x="736171" y="2718426"/>
                  <a:pt x="755672" y="2464904"/>
                </a:cubicBezTo>
                <a:cubicBezTo>
                  <a:pt x="759265" y="2418188"/>
                  <a:pt x="767847" y="2371972"/>
                  <a:pt x="775550" y="2325756"/>
                </a:cubicBezTo>
                <a:cubicBezTo>
                  <a:pt x="777796" y="2312282"/>
                  <a:pt x="780693" y="2298790"/>
                  <a:pt x="785489" y="2286000"/>
                </a:cubicBezTo>
                <a:cubicBezTo>
                  <a:pt x="796299" y="2257172"/>
                  <a:pt x="808765" y="2241146"/>
                  <a:pt x="825246" y="2216426"/>
                </a:cubicBezTo>
                <a:cubicBezTo>
                  <a:pt x="828559" y="2206487"/>
                  <a:pt x="830500" y="2195980"/>
                  <a:pt x="835185" y="2186609"/>
                </a:cubicBezTo>
                <a:cubicBezTo>
                  <a:pt x="845580" y="2165819"/>
                  <a:pt x="879384" y="2135858"/>
                  <a:pt x="865002" y="2107095"/>
                </a:cubicBezTo>
                <a:cubicBezTo>
                  <a:pt x="860317" y="2097724"/>
                  <a:pt x="845124" y="2113722"/>
                  <a:pt x="835185" y="2117035"/>
                </a:cubicBezTo>
                <a:cubicBezTo>
                  <a:pt x="825246" y="2126974"/>
                  <a:pt x="817062" y="2139055"/>
                  <a:pt x="805367" y="2146852"/>
                </a:cubicBezTo>
                <a:cubicBezTo>
                  <a:pt x="796650" y="2152663"/>
                  <a:pt x="785360" y="2153112"/>
                  <a:pt x="775550" y="2156791"/>
                </a:cubicBezTo>
                <a:cubicBezTo>
                  <a:pt x="681379" y="2192105"/>
                  <a:pt x="760256" y="2173802"/>
                  <a:pt x="606585" y="2186609"/>
                </a:cubicBezTo>
                <a:cubicBezTo>
                  <a:pt x="465423" y="2180471"/>
                  <a:pt x="419445" y="2164401"/>
                  <a:pt x="308411" y="2186609"/>
                </a:cubicBezTo>
                <a:cubicBezTo>
                  <a:pt x="298138" y="2188664"/>
                  <a:pt x="288533" y="2193235"/>
                  <a:pt x="278594" y="2196548"/>
                </a:cubicBezTo>
                <a:cubicBezTo>
                  <a:pt x="255916" y="2219225"/>
                  <a:pt x="251416" y="2234751"/>
                  <a:pt x="209020" y="2206487"/>
                </a:cubicBezTo>
                <a:cubicBezTo>
                  <a:pt x="200303" y="2200675"/>
                  <a:pt x="201958" y="2186743"/>
                  <a:pt x="199080" y="2176669"/>
                </a:cubicBezTo>
                <a:cubicBezTo>
                  <a:pt x="194834" y="2161809"/>
                  <a:pt x="187145" y="2122981"/>
                  <a:pt x="179202" y="2107095"/>
                </a:cubicBezTo>
                <a:cubicBezTo>
                  <a:pt x="170563" y="2089816"/>
                  <a:pt x="158024" y="2074679"/>
                  <a:pt x="149385" y="2057400"/>
                </a:cubicBezTo>
                <a:cubicBezTo>
                  <a:pt x="133216" y="2025062"/>
                  <a:pt x="148054" y="2026251"/>
                  <a:pt x="119567" y="1997765"/>
                </a:cubicBezTo>
                <a:cubicBezTo>
                  <a:pt x="107854" y="1986052"/>
                  <a:pt x="93063" y="1977887"/>
                  <a:pt x="79811" y="1967948"/>
                </a:cubicBezTo>
                <a:cubicBezTo>
                  <a:pt x="73185" y="1958009"/>
                  <a:pt x="67395" y="1947458"/>
                  <a:pt x="59933" y="1938130"/>
                </a:cubicBezTo>
                <a:cubicBezTo>
                  <a:pt x="3277" y="1867311"/>
                  <a:pt x="81365" y="1980218"/>
                  <a:pt x="20176" y="1888435"/>
                </a:cubicBezTo>
                <a:cubicBezTo>
                  <a:pt x="16863" y="1878496"/>
                  <a:pt x="7359" y="1868691"/>
                  <a:pt x="10237" y="1858617"/>
                </a:cubicBezTo>
                <a:cubicBezTo>
                  <a:pt x="21638" y="1818713"/>
                  <a:pt x="39963" y="1818891"/>
                  <a:pt x="69872" y="1808922"/>
                </a:cubicBezTo>
                <a:cubicBezTo>
                  <a:pt x="76498" y="1802296"/>
                  <a:pt x="81715" y="1793864"/>
                  <a:pt x="89750" y="1789043"/>
                </a:cubicBezTo>
                <a:cubicBezTo>
                  <a:pt x="98734" y="1783653"/>
                  <a:pt x="109757" y="1782783"/>
                  <a:pt x="119567" y="1779104"/>
                </a:cubicBezTo>
                <a:cubicBezTo>
                  <a:pt x="136272" y="1772840"/>
                  <a:pt x="152698" y="1765852"/>
                  <a:pt x="169263" y="1759226"/>
                </a:cubicBezTo>
                <a:cubicBezTo>
                  <a:pt x="179202" y="1749287"/>
                  <a:pt x="187642" y="1737579"/>
                  <a:pt x="199080" y="1729409"/>
                </a:cubicBezTo>
                <a:cubicBezTo>
                  <a:pt x="247339" y="1694938"/>
                  <a:pt x="225395" y="1721220"/>
                  <a:pt x="268654" y="1699591"/>
                </a:cubicBezTo>
                <a:cubicBezTo>
                  <a:pt x="345723" y="1661057"/>
                  <a:pt x="253344" y="1694756"/>
                  <a:pt x="328289" y="1669774"/>
                </a:cubicBezTo>
                <a:cubicBezTo>
                  <a:pt x="334915" y="1663148"/>
                  <a:pt x="350440" y="1658986"/>
                  <a:pt x="348167" y="1649895"/>
                </a:cubicBezTo>
                <a:cubicBezTo>
                  <a:pt x="345270" y="1638306"/>
                  <a:pt x="328070" y="1636960"/>
                  <a:pt x="318350" y="1630017"/>
                </a:cubicBezTo>
                <a:cubicBezTo>
                  <a:pt x="304871" y="1620389"/>
                  <a:pt x="289599" y="1612581"/>
                  <a:pt x="278594" y="1600200"/>
                </a:cubicBezTo>
                <a:cubicBezTo>
                  <a:pt x="262722" y="1582344"/>
                  <a:pt x="252089" y="1560443"/>
                  <a:pt x="238837" y="1540565"/>
                </a:cubicBezTo>
                <a:lnTo>
                  <a:pt x="218959" y="1510748"/>
                </a:lnTo>
                <a:cubicBezTo>
                  <a:pt x="215646" y="1494183"/>
                  <a:pt x="212685" y="1477543"/>
                  <a:pt x="209020" y="1461052"/>
                </a:cubicBezTo>
                <a:cubicBezTo>
                  <a:pt x="206057" y="1447717"/>
                  <a:pt x="200885" y="1434835"/>
                  <a:pt x="199080" y="1421295"/>
                </a:cubicBezTo>
                <a:cubicBezTo>
                  <a:pt x="198121" y="1414105"/>
                  <a:pt x="191466" y="1292929"/>
                  <a:pt x="179202" y="1262269"/>
                </a:cubicBezTo>
                <a:cubicBezTo>
                  <a:pt x="165446" y="1227877"/>
                  <a:pt x="146072" y="1196008"/>
                  <a:pt x="129507" y="1162878"/>
                </a:cubicBezTo>
                <a:cubicBezTo>
                  <a:pt x="122881" y="1149626"/>
                  <a:pt x="124002" y="1126716"/>
                  <a:pt x="109628" y="1123122"/>
                </a:cubicBezTo>
                <a:cubicBezTo>
                  <a:pt x="55498" y="1109588"/>
                  <a:pt x="82090" y="1119291"/>
                  <a:pt x="30115" y="1093304"/>
                </a:cubicBezTo>
                <a:cubicBezTo>
                  <a:pt x="23974" y="1084092"/>
                  <a:pt x="-3131" y="1049101"/>
                  <a:pt x="298" y="1033669"/>
                </a:cubicBezTo>
                <a:cubicBezTo>
                  <a:pt x="5119" y="1011974"/>
                  <a:pt x="15248" y="990554"/>
                  <a:pt x="30115" y="974035"/>
                </a:cubicBezTo>
                <a:cubicBezTo>
                  <a:pt x="46097" y="956277"/>
                  <a:pt x="68776" y="945718"/>
                  <a:pt x="89750" y="934278"/>
                </a:cubicBezTo>
                <a:cubicBezTo>
                  <a:pt x="108424" y="924092"/>
                  <a:pt x="146449" y="912066"/>
                  <a:pt x="169263" y="904461"/>
                </a:cubicBezTo>
                <a:cubicBezTo>
                  <a:pt x="175889" y="897835"/>
                  <a:pt x="181005" y="889231"/>
                  <a:pt x="189141" y="884582"/>
                </a:cubicBezTo>
                <a:cubicBezTo>
                  <a:pt x="247213" y="851398"/>
                  <a:pt x="253860" y="866373"/>
                  <a:pt x="328289" y="874643"/>
                </a:cubicBezTo>
                <a:cubicBezTo>
                  <a:pt x="338228" y="884582"/>
                  <a:pt x="346411" y="896664"/>
                  <a:pt x="358107" y="904461"/>
                </a:cubicBezTo>
                <a:cubicBezTo>
                  <a:pt x="433504" y="954726"/>
                  <a:pt x="333971" y="859311"/>
                  <a:pt x="427680" y="934278"/>
                </a:cubicBezTo>
                <a:cubicBezTo>
                  <a:pt x="449632" y="951840"/>
                  <a:pt x="460645" y="985023"/>
                  <a:pt x="487315" y="993913"/>
                </a:cubicBezTo>
                <a:cubicBezTo>
                  <a:pt x="548552" y="1014325"/>
                  <a:pt x="486202" y="995518"/>
                  <a:pt x="586707" y="1013791"/>
                </a:cubicBezTo>
                <a:cubicBezTo>
                  <a:pt x="600147" y="1016235"/>
                  <a:pt x="613211" y="1020417"/>
                  <a:pt x="626463" y="1023730"/>
                </a:cubicBezTo>
                <a:cubicBezTo>
                  <a:pt x="666172" y="1019759"/>
                  <a:pt x="744947" y="1019252"/>
                  <a:pt x="785489" y="993913"/>
                </a:cubicBezTo>
                <a:cubicBezTo>
                  <a:pt x="795619" y="987582"/>
                  <a:pt x="797905" y="973423"/>
                  <a:pt x="805367" y="964095"/>
                </a:cubicBezTo>
                <a:cubicBezTo>
                  <a:pt x="811221" y="956778"/>
                  <a:pt x="819147" y="951332"/>
                  <a:pt x="825246" y="944217"/>
                </a:cubicBezTo>
                <a:cubicBezTo>
                  <a:pt x="880336" y="879946"/>
                  <a:pt x="842918" y="909245"/>
                  <a:pt x="894820" y="874643"/>
                </a:cubicBezTo>
                <a:cubicBezTo>
                  <a:pt x="908072" y="841513"/>
                  <a:pt x="914783" y="804942"/>
                  <a:pt x="934576" y="775252"/>
                </a:cubicBezTo>
                <a:cubicBezTo>
                  <a:pt x="941202" y="765313"/>
                  <a:pt x="949603" y="756351"/>
                  <a:pt x="954454" y="745435"/>
                </a:cubicBezTo>
                <a:cubicBezTo>
                  <a:pt x="1001768" y="638981"/>
                  <a:pt x="949224" y="723465"/>
                  <a:pt x="994211" y="655982"/>
                </a:cubicBezTo>
                <a:cubicBezTo>
                  <a:pt x="990898" y="549965"/>
                  <a:pt x="992620" y="443670"/>
                  <a:pt x="984272" y="337930"/>
                </a:cubicBezTo>
                <a:cubicBezTo>
                  <a:pt x="982623" y="317041"/>
                  <a:pt x="968504" y="298842"/>
                  <a:pt x="964394" y="278295"/>
                </a:cubicBezTo>
                <a:lnTo>
                  <a:pt x="954454" y="228600"/>
                </a:lnTo>
                <a:cubicBezTo>
                  <a:pt x="957767" y="188843"/>
                  <a:pt x="940457" y="141246"/>
                  <a:pt x="964394" y="109330"/>
                </a:cubicBezTo>
                <a:cubicBezTo>
                  <a:pt x="977122" y="92359"/>
                  <a:pt x="1000283" y="132980"/>
                  <a:pt x="1014089" y="149087"/>
                </a:cubicBezTo>
                <a:cubicBezTo>
                  <a:pt x="1020907" y="157041"/>
                  <a:pt x="1018940" y="169746"/>
                  <a:pt x="1024028" y="178904"/>
                </a:cubicBezTo>
                <a:cubicBezTo>
                  <a:pt x="1035630" y="199788"/>
                  <a:pt x="1053101" y="217170"/>
                  <a:pt x="1063785" y="238539"/>
                </a:cubicBezTo>
                <a:cubicBezTo>
                  <a:pt x="1085526" y="282022"/>
                  <a:pt x="1112105" y="332429"/>
                  <a:pt x="1123420" y="377687"/>
                </a:cubicBezTo>
                <a:cubicBezTo>
                  <a:pt x="1126733" y="390939"/>
                  <a:pt x="1128563" y="404653"/>
                  <a:pt x="1133359" y="417443"/>
                </a:cubicBezTo>
                <a:cubicBezTo>
                  <a:pt x="1138561" y="431316"/>
                  <a:pt x="1147734" y="443443"/>
                  <a:pt x="1153237" y="457200"/>
                </a:cubicBezTo>
                <a:cubicBezTo>
                  <a:pt x="1161019" y="476655"/>
                  <a:pt x="1163744" y="498094"/>
                  <a:pt x="1173115" y="516835"/>
                </a:cubicBezTo>
                <a:cubicBezTo>
                  <a:pt x="1186367" y="543339"/>
                  <a:pt x="1203501" y="568236"/>
                  <a:pt x="1212872" y="596348"/>
                </a:cubicBezTo>
                <a:cubicBezTo>
                  <a:pt x="1216185" y="606287"/>
                  <a:pt x="1218126" y="616794"/>
                  <a:pt x="1222811" y="626165"/>
                </a:cubicBezTo>
                <a:cubicBezTo>
                  <a:pt x="1235348" y="651240"/>
                  <a:pt x="1244079" y="657372"/>
                  <a:pt x="1262567" y="675861"/>
                </a:cubicBezTo>
                <a:cubicBezTo>
                  <a:pt x="1274850" y="712706"/>
                  <a:pt x="1263136" y="700993"/>
                  <a:pt x="1292385" y="715617"/>
                </a:cubicBezTo>
              </a:path>
            </a:pathLst>
          </a:cu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chemeClr val="bg1"/>
              </a:solidFill>
            </a:endParaRPr>
          </a:p>
        </p:txBody>
      </p:sp>
      <p:sp>
        <p:nvSpPr>
          <p:cNvPr id="9" name="TextBox 8">
            <a:extLst>
              <a:ext uri="{FF2B5EF4-FFF2-40B4-BE49-F238E27FC236}">
                <a16:creationId xmlns:a16="http://schemas.microsoft.com/office/drawing/2014/main" id="{81540891-9F44-D669-1245-8C2CBFE2E930}"/>
              </a:ext>
            </a:extLst>
          </p:cNvPr>
          <p:cNvSpPr txBox="1">
            <a:spLocks noChangeArrowheads="1"/>
          </p:cNvSpPr>
          <p:nvPr/>
        </p:nvSpPr>
        <p:spPr bwMode="auto">
          <a:xfrm>
            <a:off x="3436938" y="4165600"/>
            <a:ext cx="735012" cy="3683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GB" altLang="en-US" sz="1800">
                <a:solidFill>
                  <a:schemeClr val="bg1"/>
                </a:solidFill>
              </a:rPr>
              <a:t>DNA</a:t>
            </a:r>
          </a:p>
        </p:txBody>
      </p:sp>
      <p:sp>
        <p:nvSpPr>
          <p:cNvPr id="3" name="Rectangle 2">
            <a:extLst>
              <a:ext uri="{FF2B5EF4-FFF2-40B4-BE49-F238E27FC236}">
                <a16:creationId xmlns:a16="http://schemas.microsoft.com/office/drawing/2014/main" id="{DAD71CEA-E0B8-149A-2D41-1C1BE133BF3A}"/>
              </a:ext>
            </a:extLst>
          </p:cNvPr>
          <p:cNvSpPr/>
          <p:nvPr/>
        </p:nvSpPr>
        <p:spPr>
          <a:xfrm>
            <a:off x="-15459" y="0"/>
            <a:ext cx="9144000" cy="12324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6" name="Title 1">
            <a:extLst>
              <a:ext uri="{FF2B5EF4-FFF2-40B4-BE49-F238E27FC236}">
                <a16:creationId xmlns:a16="http://schemas.microsoft.com/office/drawing/2014/main" id="{32C49456-E0DD-FB34-4E1C-6E5ACAA9842B}"/>
              </a:ext>
            </a:extLst>
          </p:cNvPr>
          <p:cNvSpPr txBox="1">
            <a:spLocks/>
          </p:cNvSpPr>
          <p:nvPr/>
        </p:nvSpPr>
        <p:spPr>
          <a:xfrm>
            <a:off x="904986" y="361355"/>
            <a:ext cx="7303110" cy="7679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3600" b="1" dirty="0">
                <a:solidFill>
                  <a:schemeClr val="bg1"/>
                </a:solidFill>
                <a:latin typeface="Arial" panose="020B0604020202020204" pitchFamily="34" charset="0"/>
                <a:cs typeface="Arial" panose="020B0604020202020204" pitchFamily="34" charset="0"/>
              </a:rPr>
              <a:t>DNA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mph" presetSubtype="0" fill="hold" nodeType="clickEffect">
                                  <p:stCondLst>
                                    <p:cond delay="0"/>
                                  </p:stCondLst>
                                  <p:childTnLst>
                                    <p:animScale>
                                      <p:cBhvr>
                                        <p:cTn id="21" dur="2000" fill="hold"/>
                                        <p:tgtEl>
                                          <p:spTgt spid="9"/>
                                        </p:tgtEl>
                                      </p:cBhvr>
                                      <p:by x="150000" y="150000"/>
                                    </p:animScale>
                                  </p:childTnLst>
                                </p:cTn>
                              </p:par>
                              <p:par>
                                <p:cTn id="22" presetID="10" presetClass="exit" presetSubtype="0" fill="hold" nodeType="withEffect">
                                  <p:stCondLst>
                                    <p:cond delay="0"/>
                                  </p:stCondLst>
                                  <p:childTnLst>
                                    <p:animEffect transition="out" filter="fade">
                                      <p:cBhvr>
                                        <p:cTn id="23" dur="500"/>
                                        <p:tgtEl>
                                          <p:spTgt spid="2"/>
                                        </p:tgtEl>
                                      </p:cBhvr>
                                    </p:animEffect>
                                    <p:set>
                                      <p:cBhvr>
                                        <p:cTn id="24" dur="1" fill="hold">
                                          <p:stCondLst>
                                            <p:cond delay="499"/>
                                          </p:stCondLst>
                                        </p:cTn>
                                        <p:tgtEl>
                                          <p:spTgt spid="2"/>
                                        </p:tgtEl>
                                        <p:attrNameLst>
                                          <p:attrName>style.visibility</p:attrName>
                                        </p:attrNameLst>
                                      </p:cBhvr>
                                      <p:to>
                                        <p:strVal val="hidden"/>
                                      </p:to>
                                    </p:set>
                                  </p:childTnLst>
                                </p:cTn>
                              </p:par>
                              <p:par>
                                <p:cTn id="25" presetID="10" presetClass="exit" presetSubtype="0" fill="hold" nodeType="withEffect">
                                  <p:stCondLst>
                                    <p:cond delay="0"/>
                                  </p:stCondLst>
                                  <p:childTnLst>
                                    <p:animEffect transition="out" filter="fade">
                                      <p:cBhvr>
                                        <p:cTn id="26" dur="500"/>
                                        <p:tgtEl>
                                          <p:spTgt spid="8"/>
                                        </p:tgtEl>
                                      </p:cBhvr>
                                    </p:animEffect>
                                    <p:set>
                                      <p:cBhvr>
                                        <p:cTn id="27" dur="1" fill="hold">
                                          <p:stCondLst>
                                            <p:cond delay="499"/>
                                          </p:stCondLst>
                                        </p:cTn>
                                        <p:tgtEl>
                                          <p:spTgt spid="8"/>
                                        </p:tgtEl>
                                        <p:attrNameLst>
                                          <p:attrName>style.visibility</p:attrName>
                                        </p:attrNameLst>
                                      </p:cBhvr>
                                      <p:to>
                                        <p:strVal val="hidden"/>
                                      </p:to>
                                    </p:set>
                                  </p:childTnLst>
                                </p:cTn>
                              </p:par>
                              <p:par>
                                <p:cTn id="28" presetID="10" presetClass="exit" presetSubtype="0" fill="hold" nodeType="withEffect">
                                  <p:stCondLst>
                                    <p:cond delay="0"/>
                                  </p:stCondLst>
                                  <p:childTnLst>
                                    <p:animEffect transition="out" filter="fade">
                                      <p:cBhvr>
                                        <p:cTn id="29" dur="500"/>
                                        <p:tgtEl>
                                          <p:spTgt spid="4"/>
                                        </p:tgtEl>
                                      </p:cBhvr>
                                    </p:animEffect>
                                    <p:set>
                                      <p:cBhvr>
                                        <p:cTn id="30" dur="1" fill="hold">
                                          <p:stCondLst>
                                            <p:cond delay="499"/>
                                          </p:stCondLst>
                                        </p:cTn>
                                        <p:tgtEl>
                                          <p:spTgt spid="4"/>
                                        </p:tgtEl>
                                        <p:attrNameLst>
                                          <p:attrName>style.visibility</p:attrName>
                                        </p:attrNameLst>
                                      </p:cBhvr>
                                      <p:to>
                                        <p:strVal val="hidden"/>
                                      </p:to>
                                    </p:set>
                                  </p:childTnLst>
                                </p:cTn>
                              </p:par>
                              <p:par>
                                <p:cTn id="31" presetID="10" presetClass="exit" presetSubtype="0" fill="hold" nodeType="withEffect">
                                  <p:stCondLst>
                                    <p:cond delay="0"/>
                                  </p:stCondLst>
                                  <p:childTnLst>
                                    <p:animEffect transition="out" filter="fade">
                                      <p:cBhvr>
                                        <p:cTn id="32" dur="500"/>
                                        <p:tgtEl>
                                          <p:spTgt spid="5"/>
                                        </p:tgtEl>
                                      </p:cBhvr>
                                    </p:animEffect>
                                    <p:set>
                                      <p:cBhvr>
                                        <p:cTn id="33" dur="1" fill="hold">
                                          <p:stCondLst>
                                            <p:cond delay="499"/>
                                          </p:stCondLst>
                                        </p:cTn>
                                        <p:tgtEl>
                                          <p:spTgt spid="5"/>
                                        </p:tgtEl>
                                        <p:attrNameLst>
                                          <p:attrName>style.visibility</p:attrName>
                                        </p:attrNameLst>
                                      </p:cBhvr>
                                      <p:to>
                                        <p:strVal val="hidden"/>
                                      </p:to>
                                    </p:set>
                                  </p:childTnLst>
                                </p:cTn>
                              </p:par>
                              <p:par>
                                <p:cTn id="34" presetID="10" presetClass="exit" presetSubtype="0" fill="hold" nodeType="withEffect">
                                  <p:stCondLst>
                                    <p:cond delay="0"/>
                                  </p:stCondLst>
                                  <p:childTnLst>
                                    <p:animEffect transition="out" filter="fade">
                                      <p:cBhvr>
                                        <p:cTn id="35" dur="500"/>
                                        <p:tgtEl>
                                          <p:spTgt spid="7"/>
                                        </p:tgtEl>
                                      </p:cBhvr>
                                    </p:animEffect>
                                    <p:set>
                                      <p:cBhvr>
                                        <p:cTn id="36"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P spid="9"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32C49456-E0DD-FB34-4E1C-6E5ACAA9842B}"/>
              </a:ext>
            </a:extLst>
          </p:cNvPr>
          <p:cNvSpPr txBox="1">
            <a:spLocks/>
          </p:cNvSpPr>
          <p:nvPr/>
        </p:nvSpPr>
        <p:spPr>
          <a:xfrm>
            <a:off x="920445" y="118286"/>
            <a:ext cx="7303110" cy="7679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3600" b="1" dirty="0">
                <a:latin typeface="Arial" panose="020B0604020202020204" pitchFamily="34" charset="0"/>
                <a:cs typeface="Arial" panose="020B0604020202020204" pitchFamily="34" charset="0"/>
              </a:rPr>
              <a:t>Instructions</a:t>
            </a:r>
          </a:p>
        </p:txBody>
      </p:sp>
      <p:sp>
        <p:nvSpPr>
          <p:cNvPr id="11" name="TextBox 10">
            <a:extLst>
              <a:ext uri="{FF2B5EF4-FFF2-40B4-BE49-F238E27FC236}">
                <a16:creationId xmlns:a16="http://schemas.microsoft.com/office/drawing/2014/main" id="{21C49D3D-C3F0-AD75-A81D-66C6F5382C14}"/>
              </a:ext>
            </a:extLst>
          </p:cNvPr>
          <p:cNvSpPr txBox="1"/>
          <p:nvPr/>
        </p:nvSpPr>
        <p:spPr>
          <a:xfrm>
            <a:off x="127322" y="886197"/>
            <a:ext cx="8877782" cy="5864875"/>
          </a:xfrm>
          <a:prstGeom prst="rect">
            <a:avLst/>
          </a:prstGeom>
          <a:noFill/>
        </p:spPr>
        <p:txBody>
          <a:bodyPr wrap="square">
            <a:spAutoFit/>
          </a:bodyPr>
          <a:lstStyle/>
          <a:p>
            <a:pPr marL="228600" lvl="0" indent="-228600">
              <a:lnSpc>
                <a:spcPct val="150000"/>
              </a:lnSpc>
              <a:buFont typeface="+mj-lt"/>
              <a:buAutoNum type="arabicPeriod"/>
            </a:pPr>
            <a:r>
              <a:rPr lang="en-US" dirty="0">
                <a:effectLst/>
                <a:latin typeface="Calibri" panose="020F0502020204030204" pitchFamily="34" charset="0"/>
                <a:ea typeface="Times New Roman" panose="02020603050405020304" pitchFamily="18" charset="0"/>
                <a:cs typeface="Times New Roman" panose="02020603050405020304" pitchFamily="18" charset="0"/>
              </a:rPr>
              <a:t>Wash your mouth vigorously for 2 min using the 5 ml of water in the cup. Try and bite your cheeks while doing this to help shed cells into the water. Don’t bite too hard – we don’t want any blood, and don’t swallow as we need you to carefully spit the solution into the test tube with the orange cap. </a:t>
            </a:r>
            <a:endParaRPr lang="en-GB" dirty="0">
              <a:effectLst/>
              <a:latin typeface="Times New Roman" panose="02020603050405020304" pitchFamily="18" charset="0"/>
              <a:ea typeface="Times New Roman" panose="02020603050405020304" pitchFamily="18" charset="0"/>
            </a:endParaRPr>
          </a:p>
          <a:p>
            <a:pPr marL="228600" lvl="0" indent="-228600">
              <a:lnSpc>
                <a:spcPct val="150000"/>
              </a:lnSpc>
              <a:buFont typeface="+mj-lt"/>
              <a:buAutoNum type="arabicPeriod"/>
            </a:pPr>
            <a:r>
              <a:rPr lang="en-US" dirty="0">
                <a:effectLst/>
                <a:latin typeface="Calibri" panose="020F0502020204030204" pitchFamily="34" charset="0"/>
                <a:ea typeface="Times New Roman" panose="02020603050405020304" pitchFamily="18" charset="0"/>
                <a:cs typeface="Times New Roman" panose="02020603050405020304" pitchFamily="18" charset="0"/>
              </a:rPr>
              <a:t>Add 2 drops of detergent to the test tube, screw the cap on and invert it slowly 8 times.</a:t>
            </a:r>
            <a:endParaRPr lang="en-GB" dirty="0">
              <a:effectLst/>
              <a:latin typeface="Times New Roman" panose="02020603050405020304" pitchFamily="18" charset="0"/>
              <a:ea typeface="Times New Roman" panose="02020603050405020304" pitchFamily="18" charset="0"/>
            </a:endParaRPr>
          </a:p>
          <a:p>
            <a:pPr marL="228600" lvl="0" indent="-228600">
              <a:lnSpc>
                <a:spcPct val="150000"/>
              </a:lnSpc>
              <a:buFont typeface="+mj-lt"/>
              <a:buAutoNum type="arabicPeriod"/>
            </a:pPr>
            <a:r>
              <a:rPr lang="en-US" dirty="0">
                <a:effectLst/>
                <a:latin typeface="Calibri" panose="020F0502020204030204" pitchFamily="34" charset="0"/>
                <a:ea typeface="Times New Roman" panose="02020603050405020304" pitchFamily="18" charset="0"/>
                <a:cs typeface="Times New Roman" panose="02020603050405020304" pitchFamily="18" charset="0"/>
              </a:rPr>
              <a:t>Add 5 drops of enzyme to the test tube, screw the cap on and invert it slowly 8 times.</a:t>
            </a:r>
            <a:endParaRPr lang="en-GB" dirty="0">
              <a:effectLst/>
              <a:latin typeface="Times New Roman" panose="02020603050405020304" pitchFamily="18" charset="0"/>
              <a:ea typeface="Times New Roman" panose="02020603050405020304" pitchFamily="18" charset="0"/>
            </a:endParaRPr>
          </a:p>
          <a:p>
            <a:pPr marL="228600" lvl="0" indent="-228600">
              <a:lnSpc>
                <a:spcPct val="150000"/>
              </a:lnSpc>
              <a:buFont typeface="+mj-lt"/>
              <a:buAutoNum type="arabicPeriod"/>
            </a:pPr>
            <a:r>
              <a:rPr lang="en-US" dirty="0">
                <a:effectLst/>
                <a:latin typeface="Calibri" panose="020F0502020204030204" pitchFamily="34" charset="0"/>
                <a:ea typeface="Times New Roman" panose="02020603050405020304" pitchFamily="18" charset="0"/>
                <a:cs typeface="Times New Roman" panose="02020603050405020304" pitchFamily="18" charset="0"/>
              </a:rPr>
              <a:t>Wait 5 min.</a:t>
            </a:r>
            <a:endParaRPr lang="en-GB" dirty="0">
              <a:effectLst/>
              <a:latin typeface="Times New Roman" panose="02020603050405020304" pitchFamily="18" charset="0"/>
              <a:ea typeface="Times New Roman" panose="02020603050405020304" pitchFamily="18" charset="0"/>
            </a:endParaRPr>
          </a:p>
          <a:p>
            <a:pPr marL="228600" lvl="0" indent="-228600">
              <a:lnSpc>
                <a:spcPct val="150000"/>
              </a:lnSpc>
              <a:buFont typeface="+mj-lt"/>
              <a:buAutoNum type="arabicPeriod"/>
            </a:pPr>
            <a:r>
              <a:rPr lang="en-US" dirty="0">
                <a:effectLst/>
                <a:latin typeface="Calibri" panose="020F0502020204030204" pitchFamily="34" charset="0"/>
                <a:ea typeface="Times New Roman" panose="02020603050405020304" pitchFamily="18" charset="0"/>
                <a:cs typeface="Times New Roman" panose="02020603050405020304" pitchFamily="18" charset="0"/>
              </a:rPr>
              <a:t>The instructor will come round and run some ice-cold alcohol down the side of the tube so it forms a layer on top of your cell mixture. Put the lid on and let it sit for 5 min. Watch for white wisps forming at the interface between the alcohol and the cell solution. This is your DNA!</a:t>
            </a:r>
            <a:endParaRPr lang="en-GB" dirty="0">
              <a:effectLst/>
              <a:latin typeface="Times New Roman" panose="02020603050405020304" pitchFamily="18" charset="0"/>
              <a:ea typeface="Times New Roman" panose="02020603050405020304" pitchFamily="18" charset="0"/>
            </a:endParaRPr>
          </a:p>
          <a:p>
            <a:pPr marL="228600" lvl="0" indent="-228600">
              <a:lnSpc>
                <a:spcPct val="150000"/>
              </a:lnSpc>
              <a:spcAft>
                <a:spcPts val="800"/>
              </a:spcAft>
              <a:buFont typeface="+mj-lt"/>
              <a:buAutoNum type="arabicPeriod"/>
            </a:pPr>
            <a:r>
              <a:rPr lang="en-US" dirty="0">
                <a:effectLst/>
                <a:latin typeface="Calibri" panose="020F0502020204030204" pitchFamily="34" charset="0"/>
                <a:ea typeface="Times New Roman" panose="02020603050405020304" pitchFamily="18" charset="0"/>
                <a:cs typeface="Times New Roman" panose="02020603050405020304" pitchFamily="18" charset="0"/>
              </a:rPr>
              <a:t>After 5 min, invert the tube a couple of times (VERY GENTLY) to clump the DNA together and use a pipette to transfer the DNA and some of the liquid into the small glass bottle. Place the lid securely on, and you now have a sample of your own DNA to keep! </a:t>
            </a:r>
            <a:endParaRPr lang="en-GB"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7663127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574</TotalTime>
  <Words>540</Words>
  <Application>Microsoft Office PowerPoint</Application>
  <PresentationFormat>On-screen Show (4:3)</PresentationFormat>
  <Paragraphs>39</Paragraphs>
  <Slides>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Molly Carlier</dc:creator>
  <cp:keywords/>
  <dc:description/>
  <cp:lastModifiedBy>Carlier, Molly</cp:lastModifiedBy>
  <cp:revision>2</cp:revision>
  <dcterms:created xsi:type="dcterms:W3CDTF">2022-08-31T09:14:46Z</dcterms:created>
  <dcterms:modified xsi:type="dcterms:W3CDTF">2023-08-22T14:49:38Z</dcterms:modified>
  <cp:category/>
</cp:coreProperties>
</file>